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media/image18.jpg" ContentType="image/jpg"/>
  <Override PartName="/ppt/media/image21.jpg" ContentType="image/jpg"/>
  <Override PartName="/ppt/media/image22.jpg" ContentType="image/jpg"/>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31"/>
  </p:notesMasterIdLst>
  <p:sldIdLst>
    <p:sldId id="256" r:id="rId2"/>
    <p:sldId id="257" r:id="rId3"/>
    <p:sldId id="258" r:id="rId4"/>
    <p:sldId id="259" r:id="rId5"/>
    <p:sldId id="260" r:id="rId6"/>
    <p:sldId id="288" r:id="rId7"/>
    <p:sldId id="283" r:id="rId8"/>
    <p:sldId id="295" r:id="rId9"/>
    <p:sldId id="291" r:id="rId10"/>
    <p:sldId id="290" r:id="rId11"/>
    <p:sldId id="261" r:id="rId12"/>
    <p:sldId id="265" r:id="rId13"/>
    <p:sldId id="285" r:id="rId14"/>
    <p:sldId id="292" r:id="rId15"/>
    <p:sldId id="279" r:id="rId16"/>
    <p:sldId id="280" r:id="rId17"/>
    <p:sldId id="273" r:id="rId18"/>
    <p:sldId id="278" r:id="rId19"/>
    <p:sldId id="270" r:id="rId20"/>
    <p:sldId id="282" r:id="rId21"/>
    <p:sldId id="269" r:id="rId22"/>
    <p:sldId id="281" r:id="rId23"/>
    <p:sldId id="271" r:id="rId24"/>
    <p:sldId id="272" r:id="rId25"/>
    <p:sldId id="274" r:id="rId26"/>
    <p:sldId id="275" r:id="rId27"/>
    <p:sldId id="276" r:id="rId28"/>
    <p:sldId id="287" r:id="rId29"/>
    <p:sldId id="296" r:id="rId30"/>
  </p:sldIdLst>
  <p:sldSz cx="9144000" cy="5143500" type="screen16x9"/>
  <p:notesSz cx="6858000" cy="9144000"/>
  <p:embeddedFontLst>
    <p:embeddedFont>
      <p:font typeface="Barlow" panose="00000500000000000000" pitchFamily="2" charset="0"/>
      <p:regular r:id="rId32"/>
      <p:bold r:id="rId33"/>
      <p:italic r:id="rId34"/>
      <p:boldItalic r:id="rId35"/>
    </p:embeddedFont>
    <p:embeddedFont>
      <p:font typeface="Bebas Neue" panose="020B0606020202050201" pitchFamily="34" charset="0"/>
      <p:regular r:id="rId36"/>
    </p:embeddedFont>
    <p:embeddedFont>
      <p:font typeface="Calibri" panose="020F0502020204030204" pitchFamily="34" charset="0"/>
      <p:regular r:id="rId37"/>
      <p:bold r:id="rId38"/>
      <p:italic r:id="rId39"/>
      <p:boldItalic r:id="rId40"/>
    </p:embeddedFont>
    <p:embeddedFont>
      <p:font typeface="Comfortaa" panose="020B0604020202020204" charset="0"/>
      <p:regular r:id="rId41"/>
      <p:bold r:id="rId42"/>
    </p:embeddedFont>
    <p:embeddedFont>
      <p:font typeface="Montserrat" panose="00000500000000000000" pitchFamily="2" charset="0"/>
      <p:regular r:id="rId43"/>
      <p:bold r:id="rId44"/>
      <p:italic r:id="rId45"/>
      <p:boldItalic r:id="rId46"/>
    </p:embeddedFont>
    <p:embeddedFont>
      <p:font typeface="Oswald" panose="00000500000000000000" pitchFamily="2" charset="0"/>
      <p:regular r:id="rId47"/>
      <p:bold r:id="rId48"/>
    </p:embeddedFont>
    <p:embeddedFont>
      <p:font typeface="Playfair Display" panose="00000500000000000000" pitchFamily="2" charset="0"/>
      <p:regular r:id="rId49"/>
      <p:bold r:id="rId50"/>
      <p:italic r:id="rId51"/>
      <p:boldItalic r:id="rId52"/>
    </p:embeddedFont>
    <p:embeddedFont>
      <p:font typeface="Tahoma" panose="020B0604030504040204" pitchFamily="34" charset="0"/>
      <p:regular r:id="rId53"/>
      <p:bold r:id="rId54"/>
    </p:embeddedFont>
    <p:embeddedFont>
      <p:font typeface="Verdana" panose="020B0604030504040204" pitchFamily="34" charset="0"/>
      <p:regular r:id="rId55"/>
      <p:bold r:id="rId56"/>
      <p:italic r:id="rId57"/>
      <p:boldItalic r:id="rId5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04">
          <p15:clr>
            <a:srgbClr val="9AA0A6"/>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1D6B6"/>
    <a:srgbClr val="001F5F"/>
    <a:srgbClr val="FFC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C4421BC-8C49-42B0-AE96-50E1F97401EB}">
  <a:tblStyle styleId="{2C4421BC-8C49-42B0-AE96-50E1F97401EB}"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6853" autoAdjust="0"/>
  </p:normalViewPr>
  <p:slideViewPr>
    <p:cSldViewPr snapToGrid="0">
      <p:cViewPr varScale="1">
        <p:scale>
          <a:sx n="104" d="100"/>
          <a:sy n="104" d="100"/>
        </p:scale>
        <p:origin x="850" y="72"/>
      </p:cViewPr>
      <p:guideLst>
        <p:guide orient="horz" pos="204"/>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8.fntdata"/><Relationship Id="rId21" Type="http://schemas.openxmlformats.org/officeDocument/2006/relationships/slide" Target="slides/slide20.xml"/><Relationship Id="rId34" Type="http://schemas.openxmlformats.org/officeDocument/2006/relationships/font" Target="fonts/font3.fntdata"/><Relationship Id="rId42" Type="http://schemas.openxmlformats.org/officeDocument/2006/relationships/font" Target="fonts/font11.fntdata"/><Relationship Id="rId47" Type="http://schemas.openxmlformats.org/officeDocument/2006/relationships/font" Target="fonts/font16.fntdata"/><Relationship Id="rId50" Type="http://schemas.openxmlformats.org/officeDocument/2006/relationships/font" Target="fonts/font19.fntdata"/><Relationship Id="rId55" Type="http://schemas.openxmlformats.org/officeDocument/2006/relationships/font" Target="fonts/font24.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font" Target="fonts/font9.fntdata"/><Relationship Id="rId45" Type="http://schemas.openxmlformats.org/officeDocument/2006/relationships/font" Target="fonts/font14.fntdata"/><Relationship Id="rId53" Type="http://schemas.openxmlformats.org/officeDocument/2006/relationships/font" Target="fonts/font22.fntdata"/><Relationship Id="rId58" Type="http://schemas.openxmlformats.org/officeDocument/2006/relationships/font" Target="fonts/font27.fntdata"/><Relationship Id="rId5" Type="http://schemas.openxmlformats.org/officeDocument/2006/relationships/slide" Target="slides/slide4.xml"/><Relationship Id="rId61"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4.fntdata"/><Relationship Id="rId43" Type="http://schemas.openxmlformats.org/officeDocument/2006/relationships/font" Target="fonts/font12.fntdata"/><Relationship Id="rId48" Type="http://schemas.openxmlformats.org/officeDocument/2006/relationships/font" Target="fonts/font17.fntdata"/><Relationship Id="rId56" Type="http://schemas.openxmlformats.org/officeDocument/2006/relationships/font" Target="fonts/font25.fntdata"/><Relationship Id="rId8" Type="http://schemas.openxmlformats.org/officeDocument/2006/relationships/slide" Target="slides/slide7.xml"/><Relationship Id="rId51" Type="http://schemas.openxmlformats.org/officeDocument/2006/relationships/font" Target="fonts/font20.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2.fntdata"/><Relationship Id="rId38" Type="http://schemas.openxmlformats.org/officeDocument/2006/relationships/font" Target="fonts/font7.fntdata"/><Relationship Id="rId46" Type="http://schemas.openxmlformats.org/officeDocument/2006/relationships/font" Target="fonts/font15.fntdata"/><Relationship Id="rId59"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font" Target="fonts/font10.fntdata"/><Relationship Id="rId54" Type="http://schemas.openxmlformats.org/officeDocument/2006/relationships/font" Target="fonts/font23.fntdata"/><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5.fntdata"/><Relationship Id="rId49" Type="http://schemas.openxmlformats.org/officeDocument/2006/relationships/font" Target="fonts/font18.fntdata"/><Relationship Id="rId57" Type="http://schemas.openxmlformats.org/officeDocument/2006/relationships/font" Target="fonts/font26.fntdata"/><Relationship Id="rId10" Type="http://schemas.openxmlformats.org/officeDocument/2006/relationships/slide" Target="slides/slide9.xml"/><Relationship Id="rId31" Type="http://schemas.openxmlformats.org/officeDocument/2006/relationships/notesMaster" Target="notesMasters/notesMaster1.xml"/><Relationship Id="rId44" Type="http://schemas.openxmlformats.org/officeDocument/2006/relationships/font" Target="fonts/font13.fntdata"/><Relationship Id="rId52" Type="http://schemas.openxmlformats.org/officeDocument/2006/relationships/font" Target="fonts/font21.fntdata"/><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diagrams/colors1.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A3E66A8-D9FE-4832-A4F3-3EBC7D87F753}" type="doc">
      <dgm:prSet loTypeId="urn:microsoft.com/office/officeart/2005/8/layout/hProcess11" loCatId="process" qsTypeId="urn:microsoft.com/office/officeart/2005/8/quickstyle/simple1" qsCatId="simple" csTypeId="urn:microsoft.com/office/officeart/2005/8/colors/accent1_3" csCatId="accent1" phldr="1"/>
      <dgm:spPr/>
      <dgm:t>
        <a:bodyPr/>
        <a:lstStyle/>
        <a:p>
          <a:endParaRPr lang="fr-FR"/>
        </a:p>
      </dgm:t>
    </dgm:pt>
    <dgm:pt modelId="{06EF326F-A653-400B-AF3E-3CC35B7C9C39}">
      <dgm:prSet phldrT="[Texte]" custT="1"/>
      <dgm:spPr/>
      <dgm:t>
        <a:bodyPr/>
        <a:lstStyle/>
        <a:p>
          <a:r>
            <a:rPr lang="fr-FR" sz="1100" b="1" dirty="0">
              <a:solidFill>
                <a:schemeClr val="bg2"/>
              </a:solidFill>
              <a:latin typeface="Barlow" panose="00000500000000000000" pitchFamily="2" charset="0"/>
            </a:rPr>
            <a:t>Cadre et enjeux de la concertation</a:t>
          </a:r>
        </a:p>
        <a:p>
          <a:r>
            <a:rPr lang="fr-FR" sz="400" b="1" dirty="0">
              <a:solidFill>
                <a:schemeClr val="bg1"/>
              </a:solidFill>
              <a:latin typeface="Barlow" panose="00000500000000000000" pitchFamily="2" charset="0"/>
            </a:rPr>
            <a:t>,</a:t>
          </a:r>
          <a:br>
            <a:rPr lang="fr-FR" sz="1100" dirty="0">
              <a:solidFill>
                <a:schemeClr val="bg2"/>
              </a:solidFill>
              <a:latin typeface="Barlow" panose="00000500000000000000" pitchFamily="2" charset="0"/>
            </a:rPr>
          </a:br>
          <a:r>
            <a:rPr lang="fr-FR" sz="1100" dirty="0">
              <a:solidFill>
                <a:schemeClr val="bg2"/>
              </a:solidFill>
              <a:latin typeface="Barlow" panose="00000500000000000000" pitchFamily="2" charset="0"/>
            </a:rPr>
            <a:t>11 octobre 2021</a:t>
          </a:r>
        </a:p>
      </dgm:t>
    </dgm:pt>
    <dgm:pt modelId="{B0C8E7CC-2CD3-43DA-9A7A-C637F507F675}" type="parTrans" cxnId="{3A31F5CA-223E-405B-B53C-46C9D6DE1FFE}">
      <dgm:prSet/>
      <dgm:spPr/>
      <dgm:t>
        <a:bodyPr/>
        <a:lstStyle/>
        <a:p>
          <a:endParaRPr lang="fr-FR" sz="1100">
            <a:latin typeface="Barlow" panose="00000500000000000000" pitchFamily="2" charset="0"/>
          </a:endParaRPr>
        </a:p>
      </dgm:t>
    </dgm:pt>
    <dgm:pt modelId="{DCE97442-C0DE-43CB-9BBE-BE1ED3200D83}" type="sibTrans" cxnId="{3A31F5CA-223E-405B-B53C-46C9D6DE1FFE}">
      <dgm:prSet/>
      <dgm:spPr/>
      <dgm:t>
        <a:bodyPr/>
        <a:lstStyle/>
        <a:p>
          <a:endParaRPr lang="fr-FR" sz="1100">
            <a:latin typeface="Barlow" panose="00000500000000000000" pitchFamily="2" charset="0"/>
          </a:endParaRPr>
        </a:p>
      </dgm:t>
    </dgm:pt>
    <dgm:pt modelId="{98744700-C17C-4698-87ED-D46D6B1222DB}">
      <dgm:prSet phldrT="[Texte]" custT="1"/>
      <dgm:spPr/>
      <dgm:t>
        <a:bodyPr/>
        <a:lstStyle/>
        <a:p>
          <a:pPr>
            <a:lnSpc>
              <a:spcPct val="100000"/>
            </a:lnSpc>
          </a:pPr>
          <a:r>
            <a:rPr lang="fr-FR" sz="1100" b="1" dirty="0">
              <a:solidFill>
                <a:schemeClr val="bg2"/>
              </a:solidFill>
              <a:latin typeface="Barlow" panose="00000500000000000000" pitchFamily="2" charset="0"/>
            </a:rPr>
            <a:t>Réunion intermédiaire – Echanges sur la proposition urbaine</a:t>
          </a:r>
        </a:p>
        <a:p>
          <a:pPr>
            <a:lnSpc>
              <a:spcPct val="100000"/>
            </a:lnSpc>
          </a:pPr>
          <a:r>
            <a:rPr lang="fr-FR" sz="1100" dirty="0">
              <a:solidFill>
                <a:schemeClr val="bg2"/>
              </a:solidFill>
              <a:latin typeface="Barlow" panose="00000500000000000000" pitchFamily="2" charset="0"/>
            </a:rPr>
            <a:t>25 novembre 2021</a:t>
          </a:r>
        </a:p>
      </dgm:t>
    </dgm:pt>
    <dgm:pt modelId="{DA2645A5-3079-43FE-B2F5-42022889D1BE}" type="parTrans" cxnId="{2536678A-1E2A-44BC-916C-DD0A0CA29D76}">
      <dgm:prSet/>
      <dgm:spPr/>
      <dgm:t>
        <a:bodyPr/>
        <a:lstStyle/>
        <a:p>
          <a:endParaRPr lang="fr-FR" sz="1100">
            <a:latin typeface="Barlow" panose="00000500000000000000" pitchFamily="2" charset="0"/>
          </a:endParaRPr>
        </a:p>
      </dgm:t>
    </dgm:pt>
    <dgm:pt modelId="{545AF279-54FC-42AD-86DA-4C482B22AFE7}" type="sibTrans" cxnId="{2536678A-1E2A-44BC-916C-DD0A0CA29D76}">
      <dgm:prSet/>
      <dgm:spPr/>
      <dgm:t>
        <a:bodyPr/>
        <a:lstStyle/>
        <a:p>
          <a:endParaRPr lang="fr-FR" sz="1100">
            <a:latin typeface="Barlow" panose="00000500000000000000" pitchFamily="2" charset="0"/>
          </a:endParaRPr>
        </a:p>
      </dgm:t>
    </dgm:pt>
    <dgm:pt modelId="{7C0F9CA4-DD3A-4732-8F9F-B4723E056103}">
      <dgm:prSet phldrT="[Texte]" custT="1"/>
      <dgm:spPr/>
      <dgm:t>
        <a:bodyPr/>
        <a:lstStyle/>
        <a:p>
          <a:r>
            <a:rPr lang="fr-FR" sz="1100" b="1" dirty="0">
              <a:solidFill>
                <a:schemeClr val="bg2"/>
              </a:solidFill>
              <a:latin typeface="Barlow" panose="00000500000000000000" pitchFamily="2" charset="0"/>
            </a:rPr>
            <a:t>Négociations avec un exploitant d’EHPAD</a:t>
          </a:r>
        </a:p>
        <a:p>
          <a:r>
            <a:rPr lang="fr-FR" sz="1100" b="0" dirty="0">
              <a:solidFill>
                <a:schemeClr val="bg2"/>
              </a:solidFill>
              <a:latin typeface="Barlow" panose="00000500000000000000" pitchFamily="2" charset="0"/>
            </a:rPr>
            <a:t>De décembre 2021 à juillet 2022</a:t>
          </a:r>
        </a:p>
      </dgm:t>
    </dgm:pt>
    <dgm:pt modelId="{A16D8935-5993-40FB-B67B-E09E99A83478}" type="parTrans" cxnId="{A7C381EC-DEC8-443A-9484-9BE32B62628A}">
      <dgm:prSet/>
      <dgm:spPr/>
      <dgm:t>
        <a:bodyPr/>
        <a:lstStyle/>
        <a:p>
          <a:endParaRPr lang="fr-FR" sz="1100">
            <a:latin typeface="Barlow" panose="00000500000000000000" pitchFamily="2" charset="0"/>
          </a:endParaRPr>
        </a:p>
      </dgm:t>
    </dgm:pt>
    <dgm:pt modelId="{DF9E4F2F-3F19-4E4C-AE34-03D50CDFC2B4}" type="sibTrans" cxnId="{A7C381EC-DEC8-443A-9484-9BE32B62628A}">
      <dgm:prSet/>
      <dgm:spPr/>
      <dgm:t>
        <a:bodyPr/>
        <a:lstStyle/>
        <a:p>
          <a:endParaRPr lang="fr-FR" sz="1100">
            <a:latin typeface="Barlow" panose="00000500000000000000" pitchFamily="2" charset="0"/>
          </a:endParaRPr>
        </a:p>
      </dgm:t>
    </dgm:pt>
    <dgm:pt modelId="{1C26E6C4-DE18-42A5-A67F-1E6032A6639E}">
      <dgm:prSet phldrT="[Texte]" custT="1"/>
      <dgm:spPr/>
      <dgm:t>
        <a:bodyPr/>
        <a:lstStyle/>
        <a:p>
          <a:r>
            <a:rPr lang="fr-FR" sz="1100" b="1" dirty="0">
              <a:solidFill>
                <a:schemeClr val="bg2"/>
              </a:solidFill>
              <a:latin typeface="Barlow" panose="00000500000000000000" pitchFamily="2" charset="0"/>
            </a:rPr>
            <a:t>Atelier n°1 en groupe</a:t>
          </a:r>
        </a:p>
        <a:p>
          <a:r>
            <a:rPr lang="fr-FR" sz="1100" b="0" dirty="0">
              <a:solidFill>
                <a:schemeClr val="bg2"/>
              </a:solidFill>
              <a:latin typeface="Barlow" panose="00000500000000000000" pitchFamily="2" charset="0"/>
            </a:rPr>
            <a:t>21 octobre 2021</a:t>
          </a:r>
        </a:p>
        <a:p>
          <a:endParaRPr lang="fr-FR" sz="1100" b="0" dirty="0">
            <a:latin typeface="Barlow" panose="00000500000000000000" pitchFamily="2" charset="0"/>
          </a:endParaRPr>
        </a:p>
      </dgm:t>
    </dgm:pt>
    <dgm:pt modelId="{10D2BC02-713A-4BBA-BC46-B6ADB93B0BAF}" type="parTrans" cxnId="{D4DE0F2D-2B95-4477-847A-A96E3FD382AA}">
      <dgm:prSet/>
      <dgm:spPr/>
      <dgm:t>
        <a:bodyPr/>
        <a:lstStyle/>
        <a:p>
          <a:endParaRPr lang="fr-FR" sz="1100"/>
        </a:p>
      </dgm:t>
    </dgm:pt>
    <dgm:pt modelId="{6AF31ED3-9640-4C53-AC5F-8B8B64DEA1EA}" type="sibTrans" cxnId="{D4DE0F2D-2B95-4477-847A-A96E3FD382AA}">
      <dgm:prSet/>
      <dgm:spPr/>
      <dgm:t>
        <a:bodyPr/>
        <a:lstStyle/>
        <a:p>
          <a:endParaRPr lang="fr-FR" sz="1100"/>
        </a:p>
      </dgm:t>
    </dgm:pt>
    <dgm:pt modelId="{C671B413-2DDB-4FB8-BBC5-1B6A25794278}">
      <dgm:prSet phldrT="[Texte]" custT="1"/>
      <dgm:spPr/>
      <dgm:t>
        <a:bodyPr/>
        <a:lstStyle/>
        <a:p>
          <a:r>
            <a:rPr lang="fr-FR" sz="1100" b="1" dirty="0">
              <a:solidFill>
                <a:schemeClr val="bg2"/>
              </a:solidFill>
              <a:latin typeface="Barlow" panose="00000500000000000000" pitchFamily="2" charset="0"/>
            </a:rPr>
            <a:t>Atelier n°2 en groupe</a:t>
          </a:r>
        </a:p>
        <a:p>
          <a:r>
            <a:rPr lang="fr-FR" sz="1100" b="0" dirty="0">
              <a:solidFill>
                <a:schemeClr val="bg2"/>
              </a:solidFill>
              <a:latin typeface="Barlow" panose="00000500000000000000" pitchFamily="2" charset="0"/>
            </a:rPr>
            <a:t>8 novembre 2021</a:t>
          </a:r>
        </a:p>
      </dgm:t>
    </dgm:pt>
    <dgm:pt modelId="{206C8137-079A-4CFF-B02C-BFCF2AB8D881}" type="parTrans" cxnId="{1D4DCFA9-ACC6-4F30-9CFB-1B1545D7B78B}">
      <dgm:prSet/>
      <dgm:spPr/>
      <dgm:t>
        <a:bodyPr/>
        <a:lstStyle/>
        <a:p>
          <a:endParaRPr lang="fr-FR" sz="1100"/>
        </a:p>
      </dgm:t>
    </dgm:pt>
    <dgm:pt modelId="{BCCAF444-9270-4E73-9177-36FF64966873}" type="sibTrans" cxnId="{1D4DCFA9-ACC6-4F30-9CFB-1B1545D7B78B}">
      <dgm:prSet/>
      <dgm:spPr/>
      <dgm:t>
        <a:bodyPr/>
        <a:lstStyle/>
        <a:p>
          <a:endParaRPr lang="fr-FR" sz="1100"/>
        </a:p>
      </dgm:t>
    </dgm:pt>
    <dgm:pt modelId="{56FE9C1F-4714-47AD-8EAB-1C7EC64AC40A}">
      <dgm:prSet phldrT="[Texte]" custT="1"/>
      <dgm:spPr/>
      <dgm:t>
        <a:bodyPr/>
        <a:lstStyle/>
        <a:p>
          <a:r>
            <a:rPr lang="fr-FR" sz="1100" b="1" dirty="0">
              <a:solidFill>
                <a:schemeClr val="bg2"/>
              </a:solidFill>
              <a:latin typeface="Barlow" panose="00000500000000000000" pitchFamily="2" charset="0"/>
            </a:rPr>
            <a:t>Restitution du projet</a:t>
          </a:r>
        </a:p>
        <a:p>
          <a:r>
            <a:rPr lang="fr-FR" sz="1100" b="0" dirty="0">
              <a:solidFill>
                <a:schemeClr val="bg2"/>
              </a:solidFill>
              <a:latin typeface="Barlow" panose="00000500000000000000" pitchFamily="2" charset="0"/>
            </a:rPr>
            <a:t>16 novembre 2022</a:t>
          </a:r>
          <a:endParaRPr lang="fr-FR" sz="1100" b="0" dirty="0">
            <a:latin typeface="Barlow" panose="00000500000000000000" pitchFamily="2" charset="0"/>
          </a:endParaRPr>
        </a:p>
      </dgm:t>
    </dgm:pt>
    <dgm:pt modelId="{1110A998-83BE-4FED-B7C5-452D4465BA10}" type="sibTrans" cxnId="{522B6D5E-EB1A-429E-A8A8-99721A8CCE37}">
      <dgm:prSet/>
      <dgm:spPr/>
      <dgm:t>
        <a:bodyPr/>
        <a:lstStyle/>
        <a:p>
          <a:endParaRPr lang="fr-FR" sz="1100">
            <a:latin typeface="Barlow" panose="00000500000000000000" pitchFamily="2" charset="0"/>
          </a:endParaRPr>
        </a:p>
      </dgm:t>
    </dgm:pt>
    <dgm:pt modelId="{FB1413F8-6A09-4433-BC4D-65C9B628328E}" type="parTrans" cxnId="{522B6D5E-EB1A-429E-A8A8-99721A8CCE37}">
      <dgm:prSet/>
      <dgm:spPr/>
      <dgm:t>
        <a:bodyPr/>
        <a:lstStyle/>
        <a:p>
          <a:endParaRPr lang="fr-FR" sz="1100">
            <a:latin typeface="Barlow" panose="00000500000000000000" pitchFamily="2" charset="0"/>
          </a:endParaRPr>
        </a:p>
      </dgm:t>
    </dgm:pt>
    <dgm:pt modelId="{A7B85163-666E-450F-A348-1F9CA3EFA970}" type="pres">
      <dgm:prSet presAssocID="{2A3E66A8-D9FE-4832-A4F3-3EBC7D87F753}" presName="Name0" presStyleCnt="0">
        <dgm:presLayoutVars>
          <dgm:dir/>
          <dgm:resizeHandles val="exact"/>
        </dgm:presLayoutVars>
      </dgm:prSet>
      <dgm:spPr/>
    </dgm:pt>
    <dgm:pt modelId="{47A063E5-3FDD-4D75-8AAD-A2F96B6CE0AD}" type="pres">
      <dgm:prSet presAssocID="{2A3E66A8-D9FE-4832-A4F3-3EBC7D87F753}" presName="arrow" presStyleLbl="bgShp" presStyleIdx="0" presStyleCnt="1"/>
      <dgm:spPr>
        <a:solidFill>
          <a:schemeClr val="tx2">
            <a:lumMod val="75000"/>
          </a:schemeClr>
        </a:solidFill>
      </dgm:spPr>
    </dgm:pt>
    <dgm:pt modelId="{A57FC818-F0A0-4A05-AE9C-85CD43177FD0}" type="pres">
      <dgm:prSet presAssocID="{2A3E66A8-D9FE-4832-A4F3-3EBC7D87F753}" presName="points" presStyleCnt="0"/>
      <dgm:spPr/>
    </dgm:pt>
    <dgm:pt modelId="{58E5CB1F-7289-40EC-A340-996483207BFB}" type="pres">
      <dgm:prSet presAssocID="{06EF326F-A653-400B-AF3E-3CC35B7C9C39}" presName="compositeA" presStyleCnt="0"/>
      <dgm:spPr/>
    </dgm:pt>
    <dgm:pt modelId="{EEE0E9F4-33CC-4062-94A8-42F6F7C82977}" type="pres">
      <dgm:prSet presAssocID="{06EF326F-A653-400B-AF3E-3CC35B7C9C39}" presName="textA" presStyleLbl="revTx" presStyleIdx="0" presStyleCnt="6" custScaleX="402716">
        <dgm:presLayoutVars>
          <dgm:bulletEnabled val="1"/>
        </dgm:presLayoutVars>
      </dgm:prSet>
      <dgm:spPr/>
    </dgm:pt>
    <dgm:pt modelId="{4D866FC6-9036-4385-8ECC-FDFC423C36AF}" type="pres">
      <dgm:prSet presAssocID="{06EF326F-A653-400B-AF3E-3CC35B7C9C39}" presName="circleA" presStyleLbl="node1" presStyleIdx="0" presStyleCnt="6"/>
      <dgm:spPr>
        <a:solidFill>
          <a:srgbClr val="FFC000"/>
        </a:solidFill>
        <a:ln>
          <a:solidFill>
            <a:srgbClr val="FFC000"/>
          </a:solidFill>
        </a:ln>
      </dgm:spPr>
    </dgm:pt>
    <dgm:pt modelId="{F9E83E61-2EF6-43B7-83BA-27BB3854D909}" type="pres">
      <dgm:prSet presAssocID="{06EF326F-A653-400B-AF3E-3CC35B7C9C39}" presName="spaceA" presStyleCnt="0"/>
      <dgm:spPr/>
    </dgm:pt>
    <dgm:pt modelId="{D881E990-C8FC-44C6-8F2D-B3D2C7F34D47}" type="pres">
      <dgm:prSet presAssocID="{DCE97442-C0DE-43CB-9BBE-BE1ED3200D83}" presName="space" presStyleCnt="0"/>
      <dgm:spPr/>
    </dgm:pt>
    <dgm:pt modelId="{773CA415-4A70-451C-AD79-286D448EC304}" type="pres">
      <dgm:prSet presAssocID="{1C26E6C4-DE18-42A5-A67F-1E6032A6639E}" presName="compositeB" presStyleCnt="0"/>
      <dgm:spPr/>
    </dgm:pt>
    <dgm:pt modelId="{7CE03B5F-BC2D-4FF3-A219-B29D7E0C6832}" type="pres">
      <dgm:prSet presAssocID="{1C26E6C4-DE18-42A5-A67F-1E6032A6639E}" presName="textB" presStyleLbl="revTx" presStyleIdx="1" presStyleCnt="6" custScaleX="359605">
        <dgm:presLayoutVars>
          <dgm:bulletEnabled val="1"/>
        </dgm:presLayoutVars>
      </dgm:prSet>
      <dgm:spPr/>
    </dgm:pt>
    <dgm:pt modelId="{58CF8844-D92C-49BE-8D20-5578C9E2BCDA}" type="pres">
      <dgm:prSet presAssocID="{1C26E6C4-DE18-42A5-A67F-1E6032A6639E}" presName="circleB" presStyleLbl="node1" presStyleIdx="1" presStyleCnt="6"/>
      <dgm:spPr>
        <a:solidFill>
          <a:srgbClr val="FFC000"/>
        </a:solidFill>
        <a:ln>
          <a:solidFill>
            <a:srgbClr val="FFC000"/>
          </a:solidFill>
        </a:ln>
      </dgm:spPr>
    </dgm:pt>
    <dgm:pt modelId="{F0620472-1EAB-48C1-90E2-E21D6CF48CF9}" type="pres">
      <dgm:prSet presAssocID="{1C26E6C4-DE18-42A5-A67F-1E6032A6639E}" presName="spaceB" presStyleCnt="0"/>
      <dgm:spPr/>
    </dgm:pt>
    <dgm:pt modelId="{B0A3A1DC-93EC-49FA-A6C2-029FFB329CD7}" type="pres">
      <dgm:prSet presAssocID="{6AF31ED3-9640-4C53-AC5F-8B8B64DEA1EA}" presName="space" presStyleCnt="0"/>
      <dgm:spPr/>
    </dgm:pt>
    <dgm:pt modelId="{C3B959B2-A806-49B6-920F-E8D59A4989BB}" type="pres">
      <dgm:prSet presAssocID="{C671B413-2DDB-4FB8-BBC5-1B6A25794278}" presName="compositeA" presStyleCnt="0"/>
      <dgm:spPr/>
    </dgm:pt>
    <dgm:pt modelId="{302BB241-2214-4529-ACB4-17D6580BE606}" type="pres">
      <dgm:prSet presAssocID="{C671B413-2DDB-4FB8-BBC5-1B6A25794278}" presName="textA" presStyleLbl="revTx" presStyleIdx="2" presStyleCnt="6" custScaleX="361831">
        <dgm:presLayoutVars>
          <dgm:bulletEnabled val="1"/>
        </dgm:presLayoutVars>
      </dgm:prSet>
      <dgm:spPr/>
    </dgm:pt>
    <dgm:pt modelId="{8F1EA040-7BB9-42A0-A65D-B856D4C9D8B6}" type="pres">
      <dgm:prSet presAssocID="{C671B413-2DDB-4FB8-BBC5-1B6A25794278}" presName="circleA" presStyleLbl="node1" presStyleIdx="2" presStyleCnt="6" custLinFactNeighborX="10231" custLinFactNeighborY="2558"/>
      <dgm:spPr>
        <a:solidFill>
          <a:srgbClr val="FFC000"/>
        </a:solidFill>
        <a:ln>
          <a:solidFill>
            <a:srgbClr val="FFC000"/>
          </a:solidFill>
        </a:ln>
      </dgm:spPr>
    </dgm:pt>
    <dgm:pt modelId="{2AC76EAD-8369-4EEE-A19D-4026FC929A47}" type="pres">
      <dgm:prSet presAssocID="{C671B413-2DDB-4FB8-BBC5-1B6A25794278}" presName="spaceA" presStyleCnt="0"/>
      <dgm:spPr/>
    </dgm:pt>
    <dgm:pt modelId="{2E939A39-5420-445A-B965-D94FC6BE918B}" type="pres">
      <dgm:prSet presAssocID="{BCCAF444-9270-4E73-9177-36FF64966873}" presName="space" presStyleCnt="0"/>
      <dgm:spPr/>
    </dgm:pt>
    <dgm:pt modelId="{34608F95-03D4-4502-B540-F1C1B89455B7}" type="pres">
      <dgm:prSet presAssocID="{98744700-C17C-4698-87ED-D46D6B1222DB}" presName="compositeB" presStyleCnt="0"/>
      <dgm:spPr/>
    </dgm:pt>
    <dgm:pt modelId="{21AB9A7D-FA25-4820-B30F-443B26D30237}" type="pres">
      <dgm:prSet presAssocID="{98744700-C17C-4698-87ED-D46D6B1222DB}" presName="textB" presStyleLbl="revTx" presStyleIdx="3" presStyleCnt="6" custScaleX="463316">
        <dgm:presLayoutVars>
          <dgm:bulletEnabled val="1"/>
        </dgm:presLayoutVars>
      </dgm:prSet>
      <dgm:spPr/>
    </dgm:pt>
    <dgm:pt modelId="{92480B4B-0311-430C-A254-D26E1350DC74}" type="pres">
      <dgm:prSet presAssocID="{98744700-C17C-4698-87ED-D46D6B1222DB}" presName="circleB" presStyleLbl="node1" presStyleIdx="3" presStyleCnt="6"/>
      <dgm:spPr>
        <a:solidFill>
          <a:srgbClr val="FFC000"/>
        </a:solidFill>
        <a:ln>
          <a:solidFill>
            <a:srgbClr val="FFC000"/>
          </a:solidFill>
        </a:ln>
      </dgm:spPr>
    </dgm:pt>
    <dgm:pt modelId="{99FCDDCA-18B9-4620-87B4-111A56B6D389}" type="pres">
      <dgm:prSet presAssocID="{98744700-C17C-4698-87ED-D46D6B1222DB}" presName="spaceB" presStyleCnt="0"/>
      <dgm:spPr/>
    </dgm:pt>
    <dgm:pt modelId="{20F5E458-0598-4942-B936-2D4BC7422A59}" type="pres">
      <dgm:prSet presAssocID="{545AF279-54FC-42AD-86DA-4C482B22AFE7}" presName="space" presStyleCnt="0"/>
      <dgm:spPr/>
    </dgm:pt>
    <dgm:pt modelId="{A90609A2-1475-47E5-8998-15EC4AC8BC28}" type="pres">
      <dgm:prSet presAssocID="{7C0F9CA4-DD3A-4732-8F9F-B4723E056103}" presName="compositeA" presStyleCnt="0"/>
      <dgm:spPr/>
    </dgm:pt>
    <dgm:pt modelId="{8B41CEB9-9815-4718-8CAC-0F5080AAD774}" type="pres">
      <dgm:prSet presAssocID="{7C0F9CA4-DD3A-4732-8F9F-B4723E056103}" presName="textA" presStyleLbl="revTx" presStyleIdx="4" presStyleCnt="6" custScaleX="523162">
        <dgm:presLayoutVars>
          <dgm:bulletEnabled val="1"/>
        </dgm:presLayoutVars>
      </dgm:prSet>
      <dgm:spPr/>
    </dgm:pt>
    <dgm:pt modelId="{CB57A885-8B45-482E-89B5-0C3F13A0E6E2}" type="pres">
      <dgm:prSet presAssocID="{7C0F9CA4-DD3A-4732-8F9F-B4723E056103}" presName="circleA" presStyleLbl="node1" presStyleIdx="4" presStyleCnt="6"/>
      <dgm:spPr>
        <a:solidFill>
          <a:srgbClr val="FFC000"/>
        </a:solidFill>
        <a:ln>
          <a:solidFill>
            <a:srgbClr val="FFC000"/>
          </a:solidFill>
        </a:ln>
      </dgm:spPr>
    </dgm:pt>
    <dgm:pt modelId="{636100BB-3E0D-4387-9EE6-55FDDC54F52B}" type="pres">
      <dgm:prSet presAssocID="{7C0F9CA4-DD3A-4732-8F9F-B4723E056103}" presName="spaceA" presStyleCnt="0"/>
      <dgm:spPr/>
    </dgm:pt>
    <dgm:pt modelId="{43FE8881-2A11-4A2E-8D33-B72973B2286A}" type="pres">
      <dgm:prSet presAssocID="{DF9E4F2F-3F19-4E4C-AE34-03D50CDFC2B4}" presName="space" presStyleCnt="0"/>
      <dgm:spPr/>
    </dgm:pt>
    <dgm:pt modelId="{239D201F-9C19-4AC2-826E-6330E5411B38}" type="pres">
      <dgm:prSet presAssocID="{56FE9C1F-4714-47AD-8EAB-1C7EC64AC40A}" presName="compositeB" presStyleCnt="0"/>
      <dgm:spPr/>
    </dgm:pt>
    <dgm:pt modelId="{80556ED1-DF6E-4C13-A7D7-9DF308C8D918}" type="pres">
      <dgm:prSet presAssocID="{56FE9C1F-4714-47AD-8EAB-1C7EC64AC40A}" presName="textB" presStyleLbl="revTx" presStyleIdx="5" presStyleCnt="6" custScaleX="483971">
        <dgm:presLayoutVars>
          <dgm:bulletEnabled val="1"/>
        </dgm:presLayoutVars>
      </dgm:prSet>
      <dgm:spPr/>
    </dgm:pt>
    <dgm:pt modelId="{D5EFE220-6BC9-4122-8DDF-16ABC7867C78}" type="pres">
      <dgm:prSet presAssocID="{56FE9C1F-4714-47AD-8EAB-1C7EC64AC40A}" presName="circleB" presStyleLbl="node1" presStyleIdx="5" presStyleCnt="6"/>
      <dgm:spPr>
        <a:solidFill>
          <a:srgbClr val="FFC000"/>
        </a:solidFill>
        <a:ln>
          <a:solidFill>
            <a:srgbClr val="FFC000"/>
          </a:solidFill>
        </a:ln>
      </dgm:spPr>
    </dgm:pt>
    <dgm:pt modelId="{EDFA6B9B-C3C9-4DC0-9177-F667CEA98767}" type="pres">
      <dgm:prSet presAssocID="{56FE9C1F-4714-47AD-8EAB-1C7EC64AC40A}" presName="spaceB" presStyleCnt="0"/>
      <dgm:spPr/>
    </dgm:pt>
  </dgm:ptLst>
  <dgm:cxnLst>
    <dgm:cxn modelId="{C082EA02-AC3A-41DC-872B-0278D26C8C4E}" type="presOf" srcId="{7C0F9CA4-DD3A-4732-8F9F-B4723E056103}" destId="{8B41CEB9-9815-4718-8CAC-0F5080AAD774}" srcOrd="0" destOrd="0" presId="urn:microsoft.com/office/officeart/2005/8/layout/hProcess11"/>
    <dgm:cxn modelId="{76DBA90E-7E81-43BE-822C-4A726A0E576F}" type="presOf" srcId="{06EF326F-A653-400B-AF3E-3CC35B7C9C39}" destId="{EEE0E9F4-33CC-4062-94A8-42F6F7C82977}" srcOrd="0" destOrd="0" presId="urn:microsoft.com/office/officeart/2005/8/layout/hProcess11"/>
    <dgm:cxn modelId="{4864C520-38E9-4DF8-94A1-14BB6BC6BC81}" type="presOf" srcId="{C671B413-2DDB-4FB8-BBC5-1B6A25794278}" destId="{302BB241-2214-4529-ACB4-17D6580BE606}" srcOrd="0" destOrd="0" presId="urn:microsoft.com/office/officeart/2005/8/layout/hProcess11"/>
    <dgm:cxn modelId="{D4DE0F2D-2B95-4477-847A-A96E3FD382AA}" srcId="{2A3E66A8-D9FE-4832-A4F3-3EBC7D87F753}" destId="{1C26E6C4-DE18-42A5-A67F-1E6032A6639E}" srcOrd="1" destOrd="0" parTransId="{10D2BC02-713A-4BBA-BC46-B6ADB93B0BAF}" sibTransId="{6AF31ED3-9640-4C53-AC5F-8B8B64DEA1EA}"/>
    <dgm:cxn modelId="{522B6D5E-EB1A-429E-A8A8-99721A8CCE37}" srcId="{2A3E66A8-D9FE-4832-A4F3-3EBC7D87F753}" destId="{56FE9C1F-4714-47AD-8EAB-1C7EC64AC40A}" srcOrd="5" destOrd="0" parTransId="{FB1413F8-6A09-4433-BC4D-65C9B628328E}" sibTransId="{1110A998-83BE-4FED-B7C5-452D4465BA10}"/>
    <dgm:cxn modelId="{27D7E352-CDD8-431E-BDF3-0C68AAA2B716}" type="presOf" srcId="{56FE9C1F-4714-47AD-8EAB-1C7EC64AC40A}" destId="{80556ED1-DF6E-4C13-A7D7-9DF308C8D918}" srcOrd="0" destOrd="0" presId="urn:microsoft.com/office/officeart/2005/8/layout/hProcess11"/>
    <dgm:cxn modelId="{2536678A-1E2A-44BC-916C-DD0A0CA29D76}" srcId="{2A3E66A8-D9FE-4832-A4F3-3EBC7D87F753}" destId="{98744700-C17C-4698-87ED-D46D6B1222DB}" srcOrd="3" destOrd="0" parTransId="{DA2645A5-3079-43FE-B2F5-42022889D1BE}" sibTransId="{545AF279-54FC-42AD-86DA-4C482B22AFE7}"/>
    <dgm:cxn modelId="{8F565697-9574-41F0-87A5-3C903CEDF231}" type="presOf" srcId="{1C26E6C4-DE18-42A5-A67F-1E6032A6639E}" destId="{7CE03B5F-BC2D-4FF3-A219-B29D7E0C6832}" srcOrd="0" destOrd="0" presId="urn:microsoft.com/office/officeart/2005/8/layout/hProcess11"/>
    <dgm:cxn modelId="{1D4DCFA9-ACC6-4F30-9CFB-1B1545D7B78B}" srcId="{2A3E66A8-D9FE-4832-A4F3-3EBC7D87F753}" destId="{C671B413-2DDB-4FB8-BBC5-1B6A25794278}" srcOrd="2" destOrd="0" parTransId="{206C8137-079A-4CFF-B02C-BFCF2AB8D881}" sibTransId="{BCCAF444-9270-4E73-9177-36FF64966873}"/>
    <dgm:cxn modelId="{3A31F5CA-223E-405B-B53C-46C9D6DE1FFE}" srcId="{2A3E66A8-D9FE-4832-A4F3-3EBC7D87F753}" destId="{06EF326F-A653-400B-AF3E-3CC35B7C9C39}" srcOrd="0" destOrd="0" parTransId="{B0C8E7CC-2CD3-43DA-9A7A-C637F507F675}" sibTransId="{DCE97442-C0DE-43CB-9BBE-BE1ED3200D83}"/>
    <dgm:cxn modelId="{02F717CE-699A-4DD5-B398-595A668D12F3}" type="presOf" srcId="{2A3E66A8-D9FE-4832-A4F3-3EBC7D87F753}" destId="{A7B85163-666E-450F-A348-1F9CA3EFA970}" srcOrd="0" destOrd="0" presId="urn:microsoft.com/office/officeart/2005/8/layout/hProcess11"/>
    <dgm:cxn modelId="{D47484E5-1E50-452E-BCE7-BD3D00B682C9}" type="presOf" srcId="{98744700-C17C-4698-87ED-D46D6B1222DB}" destId="{21AB9A7D-FA25-4820-B30F-443B26D30237}" srcOrd="0" destOrd="0" presId="urn:microsoft.com/office/officeart/2005/8/layout/hProcess11"/>
    <dgm:cxn modelId="{A7C381EC-DEC8-443A-9484-9BE32B62628A}" srcId="{2A3E66A8-D9FE-4832-A4F3-3EBC7D87F753}" destId="{7C0F9CA4-DD3A-4732-8F9F-B4723E056103}" srcOrd="4" destOrd="0" parTransId="{A16D8935-5993-40FB-B67B-E09E99A83478}" sibTransId="{DF9E4F2F-3F19-4E4C-AE34-03D50CDFC2B4}"/>
    <dgm:cxn modelId="{00E2FF44-0C1D-41F6-A6AB-F792CF10DA32}" type="presParOf" srcId="{A7B85163-666E-450F-A348-1F9CA3EFA970}" destId="{47A063E5-3FDD-4D75-8AAD-A2F96B6CE0AD}" srcOrd="0" destOrd="0" presId="urn:microsoft.com/office/officeart/2005/8/layout/hProcess11"/>
    <dgm:cxn modelId="{54460DBB-2165-4AF9-862E-743451A57394}" type="presParOf" srcId="{A7B85163-666E-450F-A348-1F9CA3EFA970}" destId="{A57FC818-F0A0-4A05-AE9C-85CD43177FD0}" srcOrd="1" destOrd="0" presId="urn:microsoft.com/office/officeart/2005/8/layout/hProcess11"/>
    <dgm:cxn modelId="{48D8CC9E-A0E9-41B5-8BC6-093E44FD5D3B}" type="presParOf" srcId="{A57FC818-F0A0-4A05-AE9C-85CD43177FD0}" destId="{58E5CB1F-7289-40EC-A340-996483207BFB}" srcOrd="0" destOrd="0" presId="urn:microsoft.com/office/officeart/2005/8/layout/hProcess11"/>
    <dgm:cxn modelId="{79426368-4DBE-408D-B72F-849DEA832543}" type="presParOf" srcId="{58E5CB1F-7289-40EC-A340-996483207BFB}" destId="{EEE0E9F4-33CC-4062-94A8-42F6F7C82977}" srcOrd="0" destOrd="0" presId="urn:microsoft.com/office/officeart/2005/8/layout/hProcess11"/>
    <dgm:cxn modelId="{6D0AFCCC-AB5A-4B9C-9C39-092BBEE72DF8}" type="presParOf" srcId="{58E5CB1F-7289-40EC-A340-996483207BFB}" destId="{4D866FC6-9036-4385-8ECC-FDFC423C36AF}" srcOrd="1" destOrd="0" presId="urn:microsoft.com/office/officeart/2005/8/layout/hProcess11"/>
    <dgm:cxn modelId="{AFA1BF80-5DD4-410F-8F85-FC1A8F6792AD}" type="presParOf" srcId="{58E5CB1F-7289-40EC-A340-996483207BFB}" destId="{F9E83E61-2EF6-43B7-83BA-27BB3854D909}" srcOrd="2" destOrd="0" presId="urn:microsoft.com/office/officeart/2005/8/layout/hProcess11"/>
    <dgm:cxn modelId="{F78170EB-4424-464C-8379-134AF598B27A}" type="presParOf" srcId="{A57FC818-F0A0-4A05-AE9C-85CD43177FD0}" destId="{D881E990-C8FC-44C6-8F2D-B3D2C7F34D47}" srcOrd="1" destOrd="0" presId="urn:microsoft.com/office/officeart/2005/8/layout/hProcess11"/>
    <dgm:cxn modelId="{CB90CC02-47FF-47ED-B405-BBBC4945180C}" type="presParOf" srcId="{A57FC818-F0A0-4A05-AE9C-85CD43177FD0}" destId="{773CA415-4A70-451C-AD79-286D448EC304}" srcOrd="2" destOrd="0" presId="urn:microsoft.com/office/officeart/2005/8/layout/hProcess11"/>
    <dgm:cxn modelId="{871F6AD7-C9D5-415C-9420-E64EEBB2A4F7}" type="presParOf" srcId="{773CA415-4A70-451C-AD79-286D448EC304}" destId="{7CE03B5F-BC2D-4FF3-A219-B29D7E0C6832}" srcOrd="0" destOrd="0" presId="urn:microsoft.com/office/officeart/2005/8/layout/hProcess11"/>
    <dgm:cxn modelId="{C5930AF7-86C6-407B-8A9E-DFAB453F43B9}" type="presParOf" srcId="{773CA415-4A70-451C-AD79-286D448EC304}" destId="{58CF8844-D92C-49BE-8D20-5578C9E2BCDA}" srcOrd="1" destOrd="0" presId="urn:microsoft.com/office/officeart/2005/8/layout/hProcess11"/>
    <dgm:cxn modelId="{6F83ED8A-1CAE-459A-AABB-A2B40BBAA8BE}" type="presParOf" srcId="{773CA415-4A70-451C-AD79-286D448EC304}" destId="{F0620472-1EAB-48C1-90E2-E21D6CF48CF9}" srcOrd="2" destOrd="0" presId="urn:microsoft.com/office/officeart/2005/8/layout/hProcess11"/>
    <dgm:cxn modelId="{B3C98E2C-BFB4-44B0-B590-BF316BBF53AE}" type="presParOf" srcId="{A57FC818-F0A0-4A05-AE9C-85CD43177FD0}" destId="{B0A3A1DC-93EC-49FA-A6C2-029FFB329CD7}" srcOrd="3" destOrd="0" presId="urn:microsoft.com/office/officeart/2005/8/layout/hProcess11"/>
    <dgm:cxn modelId="{3CDAC653-DC33-493A-A4B7-634271252FA6}" type="presParOf" srcId="{A57FC818-F0A0-4A05-AE9C-85CD43177FD0}" destId="{C3B959B2-A806-49B6-920F-E8D59A4989BB}" srcOrd="4" destOrd="0" presId="urn:microsoft.com/office/officeart/2005/8/layout/hProcess11"/>
    <dgm:cxn modelId="{9F4F0D10-E853-462E-90D9-B332FBD06428}" type="presParOf" srcId="{C3B959B2-A806-49B6-920F-E8D59A4989BB}" destId="{302BB241-2214-4529-ACB4-17D6580BE606}" srcOrd="0" destOrd="0" presId="urn:microsoft.com/office/officeart/2005/8/layout/hProcess11"/>
    <dgm:cxn modelId="{641C5BF3-E4AB-42CE-8695-995A65DD4AE6}" type="presParOf" srcId="{C3B959B2-A806-49B6-920F-E8D59A4989BB}" destId="{8F1EA040-7BB9-42A0-A65D-B856D4C9D8B6}" srcOrd="1" destOrd="0" presId="urn:microsoft.com/office/officeart/2005/8/layout/hProcess11"/>
    <dgm:cxn modelId="{810D6067-C987-48DD-830D-C2658EDE273C}" type="presParOf" srcId="{C3B959B2-A806-49B6-920F-E8D59A4989BB}" destId="{2AC76EAD-8369-4EEE-A19D-4026FC929A47}" srcOrd="2" destOrd="0" presId="urn:microsoft.com/office/officeart/2005/8/layout/hProcess11"/>
    <dgm:cxn modelId="{6D940E0D-43C2-46E8-BDC6-CF0F2BF6371F}" type="presParOf" srcId="{A57FC818-F0A0-4A05-AE9C-85CD43177FD0}" destId="{2E939A39-5420-445A-B965-D94FC6BE918B}" srcOrd="5" destOrd="0" presId="urn:microsoft.com/office/officeart/2005/8/layout/hProcess11"/>
    <dgm:cxn modelId="{B329C70E-B826-45D9-8E1B-CB69F3F7C596}" type="presParOf" srcId="{A57FC818-F0A0-4A05-AE9C-85CD43177FD0}" destId="{34608F95-03D4-4502-B540-F1C1B89455B7}" srcOrd="6" destOrd="0" presId="urn:microsoft.com/office/officeart/2005/8/layout/hProcess11"/>
    <dgm:cxn modelId="{9E8E9909-58C5-4489-B213-7D2B105485A3}" type="presParOf" srcId="{34608F95-03D4-4502-B540-F1C1B89455B7}" destId="{21AB9A7D-FA25-4820-B30F-443B26D30237}" srcOrd="0" destOrd="0" presId="urn:microsoft.com/office/officeart/2005/8/layout/hProcess11"/>
    <dgm:cxn modelId="{B71186D7-72B4-4E52-9278-038DA43E1BBE}" type="presParOf" srcId="{34608F95-03D4-4502-B540-F1C1B89455B7}" destId="{92480B4B-0311-430C-A254-D26E1350DC74}" srcOrd="1" destOrd="0" presId="urn:microsoft.com/office/officeart/2005/8/layout/hProcess11"/>
    <dgm:cxn modelId="{F31BA621-7A73-4EF6-AA08-9868BE0A77D7}" type="presParOf" srcId="{34608F95-03D4-4502-B540-F1C1B89455B7}" destId="{99FCDDCA-18B9-4620-87B4-111A56B6D389}" srcOrd="2" destOrd="0" presId="urn:microsoft.com/office/officeart/2005/8/layout/hProcess11"/>
    <dgm:cxn modelId="{DAE31C11-10FC-4DFC-B3D1-01C50BCA9C8D}" type="presParOf" srcId="{A57FC818-F0A0-4A05-AE9C-85CD43177FD0}" destId="{20F5E458-0598-4942-B936-2D4BC7422A59}" srcOrd="7" destOrd="0" presId="urn:microsoft.com/office/officeart/2005/8/layout/hProcess11"/>
    <dgm:cxn modelId="{5159E9F3-6233-49B9-9376-2E1D26EFA03A}" type="presParOf" srcId="{A57FC818-F0A0-4A05-AE9C-85CD43177FD0}" destId="{A90609A2-1475-47E5-8998-15EC4AC8BC28}" srcOrd="8" destOrd="0" presId="urn:microsoft.com/office/officeart/2005/8/layout/hProcess11"/>
    <dgm:cxn modelId="{C8E5AAB9-5C65-425B-B159-BAC9775E2F25}" type="presParOf" srcId="{A90609A2-1475-47E5-8998-15EC4AC8BC28}" destId="{8B41CEB9-9815-4718-8CAC-0F5080AAD774}" srcOrd="0" destOrd="0" presId="urn:microsoft.com/office/officeart/2005/8/layout/hProcess11"/>
    <dgm:cxn modelId="{D677410A-6051-4333-AB18-ABE152FBA0E9}" type="presParOf" srcId="{A90609A2-1475-47E5-8998-15EC4AC8BC28}" destId="{CB57A885-8B45-482E-89B5-0C3F13A0E6E2}" srcOrd="1" destOrd="0" presId="urn:microsoft.com/office/officeart/2005/8/layout/hProcess11"/>
    <dgm:cxn modelId="{8D8FD470-48EF-4499-9393-CC622B6C2FC0}" type="presParOf" srcId="{A90609A2-1475-47E5-8998-15EC4AC8BC28}" destId="{636100BB-3E0D-4387-9EE6-55FDDC54F52B}" srcOrd="2" destOrd="0" presId="urn:microsoft.com/office/officeart/2005/8/layout/hProcess11"/>
    <dgm:cxn modelId="{CE3C57AB-8EEE-42C1-9F2F-2E185B302F2D}" type="presParOf" srcId="{A57FC818-F0A0-4A05-AE9C-85CD43177FD0}" destId="{43FE8881-2A11-4A2E-8D33-B72973B2286A}" srcOrd="9" destOrd="0" presId="urn:microsoft.com/office/officeart/2005/8/layout/hProcess11"/>
    <dgm:cxn modelId="{78E0EFFD-D33B-445C-B3B2-B058B1D5E7C4}" type="presParOf" srcId="{A57FC818-F0A0-4A05-AE9C-85CD43177FD0}" destId="{239D201F-9C19-4AC2-826E-6330E5411B38}" srcOrd="10" destOrd="0" presId="urn:microsoft.com/office/officeart/2005/8/layout/hProcess11"/>
    <dgm:cxn modelId="{443BD747-9A74-4936-B1BE-F946580137AC}" type="presParOf" srcId="{239D201F-9C19-4AC2-826E-6330E5411B38}" destId="{80556ED1-DF6E-4C13-A7D7-9DF308C8D918}" srcOrd="0" destOrd="0" presId="urn:microsoft.com/office/officeart/2005/8/layout/hProcess11"/>
    <dgm:cxn modelId="{B1CFED97-90EC-4785-B7D7-A1F2DEB92841}" type="presParOf" srcId="{239D201F-9C19-4AC2-826E-6330E5411B38}" destId="{D5EFE220-6BC9-4122-8DDF-16ABC7867C78}" srcOrd="1" destOrd="0" presId="urn:microsoft.com/office/officeart/2005/8/layout/hProcess11"/>
    <dgm:cxn modelId="{7E8ACC2A-BC00-47F8-B3A8-0C408717A92E}" type="presParOf" srcId="{239D201F-9C19-4AC2-826E-6330E5411B38}" destId="{EDFA6B9B-C3C9-4DC0-9177-F667CEA98767}" srcOrd="2" destOrd="0" presId="urn:microsoft.com/office/officeart/2005/8/layout/hProcess1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A063E5-3FDD-4D75-8AAD-A2F96B6CE0AD}">
      <dsp:nvSpPr>
        <dsp:cNvPr id="0" name=""/>
        <dsp:cNvSpPr/>
      </dsp:nvSpPr>
      <dsp:spPr>
        <a:xfrm>
          <a:off x="0" y="800371"/>
          <a:ext cx="8308381" cy="1067162"/>
        </a:xfrm>
        <a:prstGeom prst="notchedRightArrow">
          <a:avLst/>
        </a:prstGeom>
        <a:solidFill>
          <a:schemeClr val="tx2">
            <a:lumMod val="75000"/>
          </a:schemeClr>
        </a:solidFill>
        <a:ln>
          <a:noFill/>
        </a:ln>
        <a:effectLst/>
      </dsp:spPr>
      <dsp:style>
        <a:lnRef idx="0">
          <a:scrgbClr r="0" g="0" b="0"/>
        </a:lnRef>
        <a:fillRef idx="1">
          <a:scrgbClr r="0" g="0" b="0"/>
        </a:fillRef>
        <a:effectRef idx="0">
          <a:scrgbClr r="0" g="0" b="0"/>
        </a:effectRef>
        <a:fontRef idx="minor"/>
      </dsp:style>
    </dsp:sp>
    <dsp:sp modelId="{EEE0E9F4-33CC-4062-94A8-42F6F7C82977}">
      <dsp:nvSpPr>
        <dsp:cNvPr id="0" name=""/>
        <dsp:cNvSpPr/>
      </dsp:nvSpPr>
      <dsp:spPr>
        <a:xfrm>
          <a:off x="2622" y="0"/>
          <a:ext cx="1148729" cy="10671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232" tIns="78232" rIns="78232" bIns="78232" numCol="1" spcCol="1270" anchor="b" anchorCtr="0">
          <a:noAutofit/>
        </a:bodyPr>
        <a:lstStyle/>
        <a:p>
          <a:pPr marL="0" lvl="0" indent="0" algn="ctr" defTabSz="488950">
            <a:lnSpc>
              <a:spcPct val="90000"/>
            </a:lnSpc>
            <a:spcBef>
              <a:spcPct val="0"/>
            </a:spcBef>
            <a:spcAft>
              <a:spcPct val="35000"/>
            </a:spcAft>
            <a:buNone/>
          </a:pPr>
          <a:r>
            <a:rPr lang="fr-FR" sz="1100" b="1" kern="1200" dirty="0">
              <a:solidFill>
                <a:schemeClr val="bg2"/>
              </a:solidFill>
              <a:latin typeface="Barlow" panose="00000500000000000000" pitchFamily="2" charset="0"/>
            </a:rPr>
            <a:t>Cadre et enjeux de la concertation</a:t>
          </a:r>
        </a:p>
        <a:p>
          <a:pPr marL="0" lvl="0" indent="0" algn="ctr" defTabSz="488950">
            <a:lnSpc>
              <a:spcPct val="90000"/>
            </a:lnSpc>
            <a:spcBef>
              <a:spcPct val="0"/>
            </a:spcBef>
            <a:spcAft>
              <a:spcPct val="35000"/>
            </a:spcAft>
            <a:buNone/>
          </a:pPr>
          <a:r>
            <a:rPr lang="fr-FR" sz="400" b="1" kern="1200" dirty="0">
              <a:solidFill>
                <a:schemeClr val="bg1"/>
              </a:solidFill>
              <a:latin typeface="Barlow" panose="00000500000000000000" pitchFamily="2" charset="0"/>
            </a:rPr>
            <a:t>,</a:t>
          </a:r>
          <a:br>
            <a:rPr lang="fr-FR" sz="1100" kern="1200" dirty="0">
              <a:solidFill>
                <a:schemeClr val="bg2"/>
              </a:solidFill>
              <a:latin typeface="Barlow" panose="00000500000000000000" pitchFamily="2" charset="0"/>
            </a:rPr>
          </a:br>
          <a:r>
            <a:rPr lang="fr-FR" sz="1100" kern="1200" dirty="0">
              <a:solidFill>
                <a:schemeClr val="bg2"/>
              </a:solidFill>
              <a:latin typeface="Barlow" panose="00000500000000000000" pitchFamily="2" charset="0"/>
            </a:rPr>
            <a:t>11 octobre 2021</a:t>
          </a:r>
        </a:p>
      </dsp:txBody>
      <dsp:txXfrm>
        <a:off x="2622" y="0"/>
        <a:ext cx="1148729" cy="1067162"/>
      </dsp:txXfrm>
    </dsp:sp>
    <dsp:sp modelId="{4D866FC6-9036-4385-8ECC-FDFC423C36AF}">
      <dsp:nvSpPr>
        <dsp:cNvPr id="0" name=""/>
        <dsp:cNvSpPr/>
      </dsp:nvSpPr>
      <dsp:spPr>
        <a:xfrm>
          <a:off x="443592" y="1200557"/>
          <a:ext cx="266790" cy="266790"/>
        </a:xfrm>
        <a:prstGeom prst="ellipse">
          <a:avLst/>
        </a:prstGeom>
        <a:solidFill>
          <a:srgbClr val="FFC000"/>
        </a:solidFill>
        <a:ln w="25400" cap="flat" cmpd="sng" algn="ctr">
          <a:solidFill>
            <a:srgbClr val="FFC000"/>
          </a:solidFill>
          <a:prstDash val="solid"/>
        </a:ln>
        <a:effectLst/>
      </dsp:spPr>
      <dsp:style>
        <a:lnRef idx="2">
          <a:scrgbClr r="0" g="0" b="0"/>
        </a:lnRef>
        <a:fillRef idx="1">
          <a:scrgbClr r="0" g="0" b="0"/>
        </a:fillRef>
        <a:effectRef idx="0">
          <a:scrgbClr r="0" g="0" b="0"/>
        </a:effectRef>
        <a:fontRef idx="minor">
          <a:schemeClr val="lt1"/>
        </a:fontRef>
      </dsp:style>
    </dsp:sp>
    <dsp:sp modelId="{7CE03B5F-BC2D-4FF3-A219-B29D7E0C6832}">
      <dsp:nvSpPr>
        <dsp:cNvPr id="0" name=""/>
        <dsp:cNvSpPr/>
      </dsp:nvSpPr>
      <dsp:spPr>
        <a:xfrm>
          <a:off x="1165614" y="1600742"/>
          <a:ext cx="1025757" cy="10671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232" tIns="78232" rIns="78232" bIns="78232" numCol="1" spcCol="1270" anchor="t" anchorCtr="0">
          <a:noAutofit/>
        </a:bodyPr>
        <a:lstStyle/>
        <a:p>
          <a:pPr marL="0" lvl="0" indent="0" algn="ctr" defTabSz="488950">
            <a:lnSpc>
              <a:spcPct val="90000"/>
            </a:lnSpc>
            <a:spcBef>
              <a:spcPct val="0"/>
            </a:spcBef>
            <a:spcAft>
              <a:spcPct val="35000"/>
            </a:spcAft>
            <a:buNone/>
          </a:pPr>
          <a:r>
            <a:rPr lang="fr-FR" sz="1100" b="1" kern="1200" dirty="0">
              <a:solidFill>
                <a:schemeClr val="bg2"/>
              </a:solidFill>
              <a:latin typeface="Barlow" panose="00000500000000000000" pitchFamily="2" charset="0"/>
            </a:rPr>
            <a:t>Atelier n°1 en groupe</a:t>
          </a:r>
        </a:p>
        <a:p>
          <a:pPr marL="0" lvl="0" indent="0" algn="ctr" defTabSz="488950">
            <a:lnSpc>
              <a:spcPct val="90000"/>
            </a:lnSpc>
            <a:spcBef>
              <a:spcPct val="0"/>
            </a:spcBef>
            <a:spcAft>
              <a:spcPct val="35000"/>
            </a:spcAft>
            <a:buNone/>
          </a:pPr>
          <a:r>
            <a:rPr lang="fr-FR" sz="1100" b="0" kern="1200" dirty="0">
              <a:solidFill>
                <a:schemeClr val="bg2"/>
              </a:solidFill>
              <a:latin typeface="Barlow" panose="00000500000000000000" pitchFamily="2" charset="0"/>
            </a:rPr>
            <a:t>21 octobre 2021</a:t>
          </a:r>
        </a:p>
        <a:p>
          <a:pPr marL="0" lvl="0" indent="0" algn="ctr" defTabSz="488950">
            <a:lnSpc>
              <a:spcPct val="90000"/>
            </a:lnSpc>
            <a:spcBef>
              <a:spcPct val="0"/>
            </a:spcBef>
            <a:spcAft>
              <a:spcPct val="35000"/>
            </a:spcAft>
            <a:buNone/>
          </a:pPr>
          <a:endParaRPr lang="fr-FR" sz="1100" b="0" kern="1200" dirty="0">
            <a:latin typeface="Barlow" panose="00000500000000000000" pitchFamily="2" charset="0"/>
          </a:endParaRPr>
        </a:p>
      </dsp:txBody>
      <dsp:txXfrm>
        <a:off x="1165614" y="1600742"/>
        <a:ext cx="1025757" cy="1067162"/>
      </dsp:txXfrm>
    </dsp:sp>
    <dsp:sp modelId="{58CF8844-D92C-49BE-8D20-5578C9E2BCDA}">
      <dsp:nvSpPr>
        <dsp:cNvPr id="0" name=""/>
        <dsp:cNvSpPr/>
      </dsp:nvSpPr>
      <dsp:spPr>
        <a:xfrm>
          <a:off x="1545098" y="1200557"/>
          <a:ext cx="266790" cy="266790"/>
        </a:xfrm>
        <a:prstGeom prst="ellipse">
          <a:avLst/>
        </a:prstGeom>
        <a:solidFill>
          <a:srgbClr val="FFC000"/>
        </a:solidFill>
        <a:ln w="25400" cap="flat" cmpd="sng" algn="ctr">
          <a:solidFill>
            <a:srgbClr val="FFC000"/>
          </a:solidFill>
          <a:prstDash val="solid"/>
        </a:ln>
        <a:effectLst/>
      </dsp:spPr>
      <dsp:style>
        <a:lnRef idx="2">
          <a:scrgbClr r="0" g="0" b="0"/>
        </a:lnRef>
        <a:fillRef idx="1">
          <a:scrgbClr r="0" g="0" b="0"/>
        </a:fillRef>
        <a:effectRef idx="0">
          <a:scrgbClr r="0" g="0" b="0"/>
        </a:effectRef>
        <a:fontRef idx="minor">
          <a:schemeClr val="lt1"/>
        </a:fontRef>
      </dsp:style>
    </dsp:sp>
    <dsp:sp modelId="{302BB241-2214-4529-ACB4-17D6580BE606}">
      <dsp:nvSpPr>
        <dsp:cNvPr id="0" name=""/>
        <dsp:cNvSpPr/>
      </dsp:nvSpPr>
      <dsp:spPr>
        <a:xfrm>
          <a:off x="2205634" y="0"/>
          <a:ext cx="1032107" cy="10671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232" tIns="78232" rIns="78232" bIns="78232" numCol="1" spcCol="1270" anchor="b" anchorCtr="0">
          <a:noAutofit/>
        </a:bodyPr>
        <a:lstStyle/>
        <a:p>
          <a:pPr marL="0" lvl="0" indent="0" algn="ctr" defTabSz="488950">
            <a:lnSpc>
              <a:spcPct val="90000"/>
            </a:lnSpc>
            <a:spcBef>
              <a:spcPct val="0"/>
            </a:spcBef>
            <a:spcAft>
              <a:spcPct val="35000"/>
            </a:spcAft>
            <a:buNone/>
          </a:pPr>
          <a:r>
            <a:rPr lang="fr-FR" sz="1100" b="1" kern="1200" dirty="0">
              <a:solidFill>
                <a:schemeClr val="bg2"/>
              </a:solidFill>
              <a:latin typeface="Barlow" panose="00000500000000000000" pitchFamily="2" charset="0"/>
            </a:rPr>
            <a:t>Atelier n°2 en groupe</a:t>
          </a:r>
        </a:p>
        <a:p>
          <a:pPr marL="0" lvl="0" indent="0" algn="ctr" defTabSz="488950">
            <a:lnSpc>
              <a:spcPct val="90000"/>
            </a:lnSpc>
            <a:spcBef>
              <a:spcPct val="0"/>
            </a:spcBef>
            <a:spcAft>
              <a:spcPct val="35000"/>
            </a:spcAft>
            <a:buNone/>
          </a:pPr>
          <a:r>
            <a:rPr lang="fr-FR" sz="1100" b="0" kern="1200" dirty="0">
              <a:solidFill>
                <a:schemeClr val="bg2"/>
              </a:solidFill>
              <a:latin typeface="Barlow" panose="00000500000000000000" pitchFamily="2" charset="0"/>
            </a:rPr>
            <a:t>8 novembre 2021</a:t>
          </a:r>
        </a:p>
      </dsp:txBody>
      <dsp:txXfrm>
        <a:off x="2205634" y="0"/>
        <a:ext cx="1032107" cy="1067162"/>
      </dsp:txXfrm>
    </dsp:sp>
    <dsp:sp modelId="{8F1EA040-7BB9-42A0-A65D-B856D4C9D8B6}">
      <dsp:nvSpPr>
        <dsp:cNvPr id="0" name=""/>
        <dsp:cNvSpPr/>
      </dsp:nvSpPr>
      <dsp:spPr>
        <a:xfrm>
          <a:off x="2615588" y="1207381"/>
          <a:ext cx="266790" cy="266790"/>
        </a:xfrm>
        <a:prstGeom prst="ellipse">
          <a:avLst/>
        </a:prstGeom>
        <a:solidFill>
          <a:srgbClr val="FFC000"/>
        </a:solidFill>
        <a:ln w="25400" cap="flat" cmpd="sng" algn="ctr">
          <a:solidFill>
            <a:srgbClr val="FFC000"/>
          </a:solidFill>
          <a:prstDash val="solid"/>
        </a:ln>
        <a:effectLst/>
      </dsp:spPr>
      <dsp:style>
        <a:lnRef idx="2">
          <a:scrgbClr r="0" g="0" b="0"/>
        </a:lnRef>
        <a:fillRef idx="1">
          <a:scrgbClr r="0" g="0" b="0"/>
        </a:fillRef>
        <a:effectRef idx="0">
          <a:scrgbClr r="0" g="0" b="0"/>
        </a:effectRef>
        <a:fontRef idx="minor">
          <a:schemeClr val="lt1"/>
        </a:fontRef>
      </dsp:style>
    </dsp:sp>
    <dsp:sp modelId="{21AB9A7D-FA25-4820-B30F-443B26D30237}">
      <dsp:nvSpPr>
        <dsp:cNvPr id="0" name=""/>
        <dsp:cNvSpPr/>
      </dsp:nvSpPr>
      <dsp:spPr>
        <a:xfrm>
          <a:off x="3252004" y="1600742"/>
          <a:ext cx="1321588" cy="10671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232" tIns="78232" rIns="78232" bIns="78232" numCol="1" spcCol="1270" anchor="t" anchorCtr="0">
          <a:noAutofit/>
        </a:bodyPr>
        <a:lstStyle/>
        <a:p>
          <a:pPr marL="0" lvl="0" indent="0" algn="ctr" defTabSz="488950">
            <a:lnSpc>
              <a:spcPct val="100000"/>
            </a:lnSpc>
            <a:spcBef>
              <a:spcPct val="0"/>
            </a:spcBef>
            <a:spcAft>
              <a:spcPct val="35000"/>
            </a:spcAft>
            <a:buNone/>
          </a:pPr>
          <a:r>
            <a:rPr lang="fr-FR" sz="1100" b="1" kern="1200" dirty="0">
              <a:solidFill>
                <a:schemeClr val="bg2"/>
              </a:solidFill>
              <a:latin typeface="Barlow" panose="00000500000000000000" pitchFamily="2" charset="0"/>
            </a:rPr>
            <a:t>Réunion intermédiaire – Echanges sur la proposition urbaine</a:t>
          </a:r>
        </a:p>
        <a:p>
          <a:pPr marL="0" lvl="0" indent="0" algn="ctr" defTabSz="488950">
            <a:lnSpc>
              <a:spcPct val="100000"/>
            </a:lnSpc>
            <a:spcBef>
              <a:spcPct val="0"/>
            </a:spcBef>
            <a:spcAft>
              <a:spcPct val="35000"/>
            </a:spcAft>
            <a:buNone/>
          </a:pPr>
          <a:r>
            <a:rPr lang="fr-FR" sz="1100" kern="1200" dirty="0">
              <a:solidFill>
                <a:schemeClr val="bg2"/>
              </a:solidFill>
              <a:latin typeface="Barlow" panose="00000500000000000000" pitchFamily="2" charset="0"/>
            </a:rPr>
            <a:t>25 novembre 2021</a:t>
          </a:r>
        </a:p>
      </dsp:txBody>
      <dsp:txXfrm>
        <a:off x="3252004" y="1600742"/>
        <a:ext cx="1321588" cy="1067162"/>
      </dsp:txXfrm>
    </dsp:sp>
    <dsp:sp modelId="{92480B4B-0311-430C-A254-D26E1350DC74}">
      <dsp:nvSpPr>
        <dsp:cNvPr id="0" name=""/>
        <dsp:cNvSpPr/>
      </dsp:nvSpPr>
      <dsp:spPr>
        <a:xfrm>
          <a:off x="3779403" y="1200557"/>
          <a:ext cx="266790" cy="266790"/>
        </a:xfrm>
        <a:prstGeom prst="ellipse">
          <a:avLst/>
        </a:prstGeom>
        <a:solidFill>
          <a:srgbClr val="FFC000"/>
        </a:solidFill>
        <a:ln w="25400" cap="flat" cmpd="sng" algn="ctr">
          <a:solidFill>
            <a:srgbClr val="FFC000"/>
          </a:solidFill>
          <a:prstDash val="solid"/>
        </a:ln>
        <a:effectLst/>
      </dsp:spPr>
      <dsp:style>
        <a:lnRef idx="2">
          <a:scrgbClr r="0" g="0" b="0"/>
        </a:lnRef>
        <a:fillRef idx="1">
          <a:scrgbClr r="0" g="0" b="0"/>
        </a:fillRef>
        <a:effectRef idx="0">
          <a:scrgbClr r="0" g="0" b="0"/>
        </a:effectRef>
        <a:fontRef idx="minor">
          <a:schemeClr val="lt1"/>
        </a:fontRef>
      </dsp:style>
    </dsp:sp>
    <dsp:sp modelId="{8B41CEB9-9815-4718-8CAC-0F5080AAD774}">
      <dsp:nvSpPr>
        <dsp:cNvPr id="0" name=""/>
        <dsp:cNvSpPr/>
      </dsp:nvSpPr>
      <dsp:spPr>
        <a:xfrm>
          <a:off x="4587854" y="0"/>
          <a:ext cx="1492296" cy="10671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232" tIns="78232" rIns="78232" bIns="78232" numCol="1" spcCol="1270" anchor="b" anchorCtr="0">
          <a:noAutofit/>
        </a:bodyPr>
        <a:lstStyle/>
        <a:p>
          <a:pPr marL="0" lvl="0" indent="0" algn="ctr" defTabSz="488950">
            <a:lnSpc>
              <a:spcPct val="90000"/>
            </a:lnSpc>
            <a:spcBef>
              <a:spcPct val="0"/>
            </a:spcBef>
            <a:spcAft>
              <a:spcPct val="35000"/>
            </a:spcAft>
            <a:buNone/>
          </a:pPr>
          <a:r>
            <a:rPr lang="fr-FR" sz="1100" b="1" kern="1200" dirty="0">
              <a:solidFill>
                <a:schemeClr val="bg2"/>
              </a:solidFill>
              <a:latin typeface="Barlow" panose="00000500000000000000" pitchFamily="2" charset="0"/>
            </a:rPr>
            <a:t>Négociations avec un exploitant d’EHPAD</a:t>
          </a:r>
        </a:p>
        <a:p>
          <a:pPr marL="0" lvl="0" indent="0" algn="ctr" defTabSz="488950">
            <a:lnSpc>
              <a:spcPct val="90000"/>
            </a:lnSpc>
            <a:spcBef>
              <a:spcPct val="0"/>
            </a:spcBef>
            <a:spcAft>
              <a:spcPct val="35000"/>
            </a:spcAft>
            <a:buNone/>
          </a:pPr>
          <a:r>
            <a:rPr lang="fr-FR" sz="1100" b="0" kern="1200" dirty="0">
              <a:solidFill>
                <a:schemeClr val="bg2"/>
              </a:solidFill>
              <a:latin typeface="Barlow" panose="00000500000000000000" pitchFamily="2" charset="0"/>
            </a:rPr>
            <a:t>De décembre 2021 à juillet 2022</a:t>
          </a:r>
        </a:p>
      </dsp:txBody>
      <dsp:txXfrm>
        <a:off x="4587854" y="0"/>
        <a:ext cx="1492296" cy="1067162"/>
      </dsp:txXfrm>
    </dsp:sp>
    <dsp:sp modelId="{CB57A885-8B45-482E-89B5-0C3F13A0E6E2}">
      <dsp:nvSpPr>
        <dsp:cNvPr id="0" name=""/>
        <dsp:cNvSpPr/>
      </dsp:nvSpPr>
      <dsp:spPr>
        <a:xfrm>
          <a:off x="5200608" y="1200557"/>
          <a:ext cx="266790" cy="266790"/>
        </a:xfrm>
        <a:prstGeom prst="ellipse">
          <a:avLst/>
        </a:prstGeom>
        <a:solidFill>
          <a:srgbClr val="FFC000"/>
        </a:solidFill>
        <a:ln w="25400" cap="flat" cmpd="sng" algn="ctr">
          <a:solidFill>
            <a:srgbClr val="FFC000"/>
          </a:solidFill>
          <a:prstDash val="solid"/>
        </a:ln>
        <a:effectLst/>
      </dsp:spPr>
      <dsp:style>
        <a:lnRef idx="2">
          <a:scrgbClr r="0" g="0" b="0"/>
        </a:lnRef>
        <a:fillRef idx="1">
          <a:scrgbClr r="0" g="0" b="0"/>
        </a:fillRef>
        <a:effectRef idx="0">
          <a:scrgbClr r="0" g="0" b="0"/>
        </a:effectRef>
        <a:fontRef idx="minor">
          <a:schemeClr val="lt1"/>
        </a:fontRef>
      </dsp:style>
    </dsp:sp>
    <dsp:sp modelId="{80556ED1-DF6E-4C13-A7D7-9DF308C8D918}">
      <dsp:nvSpPr>
        <dsp:cNvPr id="0" name=""/>
        <dsp:cNvSpPr/>
      </dsp:nvSpPr>
      <dsp:spPr>
        <a:xfrm>
          <a:off x="6094413" y="1600742"/>
          <a:ext cx="1380506" cy="10671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232" tIns="78232" rIns="78232" bIns="78232" numCol="1" spcCol="1270" anchor="t" anchorCtr="0">
          <a:noAutofit/>
        </a:bodyPr>
        <a:lstStyle/>
        <a:p>
          <a:pPr marL="0" lvl="0" indent="0" algn="ctr" defTabSz="488950">
            <a:lnSpc>
              <a:spcPct val="90000"/>
            </a:lnSpc>
            <a:spcBef>
              <a:spcPct val="0"/>
            </a:spcBef>
            <a:spcAft>
              <a:spcPct val="35000"/>
            </a:spcAft>
            <a:buNone/>
          </a:pPr>
          <a:r>
            <a:rPr lang="fr-FR" sz="1100" b="1" kern="1200" dirty="0">
              <a:solidFill>
                <a:schemeClr val="bg2"/>
              </a:solidFill>
              <a:latin typeface="Barlow" panose="00000500000000000000" pitchFamily="2" charset="0"/>
            </a:rPr>
            <a:t>Restitution du projet</a:t>
          </a:r>
        </a:p>
        <a:p>
          <a:pPr marL="0" lvl="0" indent="0" algn="ctr" defTabSz="488950">
            <a:lnSpc>
              <a:spcPct val="90000"/>
            </a:lnSpc>
            <a:spcBef>
              <a:spcPct val="0"/>
            </a:spcBef>
            <a:spcAft>
              <a:spcPct val="35000"/>
            </a:spcAft>
            <a:buNone/>
          </a:pPr>
          <a:r>
            <a:rPr lang="fr-FR" sz="1100" b="0" kern="1200" dirty="0">
              <a:solidFill>
                <a:schemeClr val="bg2"/>
              </a:solidFill>
              <a:latin typeface="Barlow" panose="00000500000000000000" pitchFamily="2" charset="0"/>
            </a:rPr>
            <a:t>16 novembre 2022</a:t>
          </a:r>
          <a:endParaRPr lang="fr-FR" sz="1100" b="0" kern="1200" dirty="0">
            <a:latin typeface="Barlow" panose="00000500000000000000" pitchFamily="2" charset="0"/>
          </a:endParaRPr>
        </a:p>
      </dsp:txBody>
      <dsp:txXfrm>
        <a:off x="6094413" y="1600742"/>
        <a:ext cx="1380506" cy="1067162"/>
      </dsp:txXfrm>
    </dsp:sp>
    <dsp:sp modelId="{D5EFE220-6BC9-4122-8DDF-16ABC7867C78}">
      <dsp:nvSpPr>
        <dsp:cNvPr id="0" name=""/>
        <dsp:cNvSpPr/>
      </dsp:nvSpPr>
      <dsp:spPr>
        <a:xfrm>
          <a:off x="6651271" y="1200557"/>
          <a:ext cx="266790" cy="266790"/>
        </a:xfrm>
        <a:prstGeom prst="ellipse">
          <a:avLst/>
        </a:prstGeom>
        <a:solidFill>
          <a:srgbClr val="FFC000"/>
        </a:solidFill>
        <a:ln w="25400" cap="flat" cmpd="sng" algn="ctr">
          <a:solidFill>
            <a:srgbClr val="FFC000"/>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
        <p:cNvGrpSpPr/>
        <p:nvPr/>
      </p:nvGrpSpPr>
      <p:grpSpPr>
        <a:xfrm>
          <a:off x="0" y="0"/>
          <a:ext cx="0" cy="0"/>
          <a:chOff x="0" y="0"/>
          <a:chExt cx="0" cy="0"/>
        </a:xfrm>
      </p:grpSpPr>
      <p:sp>
        <p:nvSpPr>
          <p:cNvPr id="55" name="Google Shape;55;gc6f972163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 name="Google Shape;56;gc6f972163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f5f69717dc_0_1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 name="Google Shape;134;gf5f69717dc_0_1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gfc8cc86879_0_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9" name="Google Shape;199;gfc8cc86879_0_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f5f69717dc_0_1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 name="Google Shape;134;gf5f69717dc_0_1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527015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f5f69717dc_0_1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 name="Google Shape;134;gf5f69717dc_0_1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4312917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fc96c6452d_0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 name="Google Shape;168;gfc96c6452d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264610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gfc96c6452d_0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5" name="Google Shape;185;gfc96c6452d_0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043874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gfc96c6452d_0_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9" name="Google Shape;299;gfc96c6452d_0_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gfc8cc86879_0_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 name="Google Shape;156;gfc8cc86879_0_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20001486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gfc0cc6e1e4_1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2" name="Google Shape;272;gfc0cc6e1e4_1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gfc0cc6e1e4_1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3" name="Google Shape;263;gfc0cc6e1e4_1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930484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c6f972163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c6f972163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gfc0cc6e1e4_1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3" name="Google Shape;263;gfc0cc6e1e4_1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gfc0cc6e1e4_10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1" name="Google Shape;281;gfc0cc6e1e4_1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5711341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gfc0cc6e1e4_10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1" name="Google Shape;281;gfc0cc6e1e4_1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Google Shape;289;gfc0cc6e1e4_10_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0" name="Google Shape;290;gfc0cc6e1e4_10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gc6f972163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8" name="Google Shape;318;gc6f972163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Google Shape;335;gfc0cc6e1e4_2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6" name="Google Shape;336;gfc0cc6e1e4_2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
        <p:cNvGrpSpPr/>
        <p:nvPr/>
      </p:nvGrpSpPr>
      <p:grpSpPr>
        <a:xfrm>
          <a:off x="0" y="0"/>
          <a:ext cx="0" cy="0"/>
          <a:chOff x="0" y="0"/>
          <a:chExt cx="0" cy="0"/>
        </a:xfrm>
      </p:grpSpPr>
      <p:sp>
        <p:nvSpPr>
          <p:cNvPr id="355" name="Google Shape;355;gf1e239326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6" name="Google Shape;356;gf1e239326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f5f69717dc_0_1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 name="Google Shape;134;gf5f69717dc_0_1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852742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f5f69717dc_0_1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 name="Google Shape;134;gf5f69717dc_0_1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904044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gc6f972163_0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 name="Google Shape;80;gc6f972163_0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gc6f972163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 name="Google Shape;92;gc6f972163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f6cfa5c541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 name="Google Shape;105;gf6cfa5c54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f6cfa5c541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 name="Google Shape;105;gf6cfa5c54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464259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f5f69717dc_0_1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 name="Google Shape;134;gf5f69717dc_0_1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951157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f5f69717dc_0_1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 name="Google Shape;134;gf5f69717dc_0_1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379865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f5f69717dc_0_1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 name="Google Shape;134;gf5f69717dc_0_1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559435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dk1"/>
        </a:solidFill>
        <a:effectLst/>
      </p:bgPr>
    </p:bg>
    <p:spTree>
      <p:nvGrpSpPr>
        <p:cNvPr id="1" name="Shape 9"/>
        <p:cNvGrpSpPr/>
        <p:nvPr/>
      </p:nvGrpSpPr>
      <p:grpSpPr>
        <a:xfrm>
          <a:off x="0" y="0"/>
          <a:ext cx="0" cy="0"/>
          <a:chOff x="0" y="0"/>
          <a:chExt cx="0" cy="0"/>
        </a:xfrm>
      </p:grpSpPr>
      <p:sp>
        <p:nvSpPr>
          <p:cNvPr id="10" name="Google Shape;10;p2"/>
          <p:cNvSpPr/>
          <p:nvPr/>
        </p:nvSpPr>
        <p:spPr>
          <a:xfrm>
            <a:off x="4286250" y="0"/>
            <a:ext cx="72300" cy="51435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a:off x="4358475" y="0"/>
            <a:ext cx="3853200" cy="51435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txBox="1">
            <a:spLocks noGrp="1"/>
          </p:cNvSpPr>
          <p:nvPr>
            <p:ph type="ctrTitle"/>
          </p:nvPr>
        </p:nvSpPr>
        <p:spPr>
          <a:xfrm>
            <a:off x="344250" y="1403850"/>
            <a:ext cx="8455500" cy="2146800"/>
          </a:xfrm>
          <a:prstGeom prst="rect">
            <a:avLst/>
          </a:prstGeom>
          <a:solidFill>
            <a:srgbClr val="FFFFFF"/>
          </a:solidFill>
        </p:spPr>
        <p:txBody>
          <a:bodyPr spcFirstLastPara="1" wrap="square" lIns="91425" tIns="91425" rIns="91425" bIns="91425" anchor="ctr" anchorCtr="0">
            <a:noAutofit/>
          </a:bodyPr>
          <a:lstStyle>
            <a:lvl1pPr lvl="0" algn="ctr">
              <a:spcBef>
                <a:spcPts val="0"/>
              </a:spcBef>
              <a:spcAft>
                <a:spcPts val="0"/>
              </a:spcAft>
              <a:buSzPts val="6800"/>
              <a:buFont typeface="Playfair Display"/>
              <a:buNone/>
              <a:defRPr sz="6800" b="1">
                <a:latin typeface="Playfair Display"/>
                <a:ea typeface="Playfair Display"/>
                <a:cs typeface="Playfair Display"/>
                <a:sym typeface="Playfair Display"/>
              </a:defRPr>
            </a:lvl1pPr>
            <a:lvl2pPr lvl="1" algn="ctr">
              <a:spcBef>
                <a:spcPts val="0"/>
              </a:spcBef>
              <a:spcAft>
                <a:spcPts val="0"/>
              </a:spcAft>
              <a:buSzPts val="6800"/>
              <a:buFont typeface="Playfair Display"/>
              <a:buNone/>
              <a:defRPr sz="6800" b="1">
                <a:latin typeface="Playfair Display"/>
                <a:ea typeface="Playfair Display"/>
                <a:cs typeface="Playfair Display"/>
                <a:sym typeface="Playfair Display"/>
              </a:defRPr>
            </a:lvl2pPr>
            <a:lvl3pPr lvl="2" algn="ctr">
              <a:spcBef>
                <a:spcPts val="0"/>
              </a:spcBef>
              <a:spcAft>
                <a:spcPts val="0"/>
              </a:spcAft>
              <a:buSzPts val="6800"/>
              <a:buFont typeface="Playfair Display"/>
              <a:buNone/>
              <a:defRPr sz="6800" b="1">
                <a:latin typeface="Playfair Display"/>
                <a:ea typeface="Playfair Display"/>
                <a:cs typeface="Playfair Display"/>
                <a:sym typeface="Playfair Display"/>
              </a:defRPr>
            </a:lvl3pPr>
            <a:lvl4pPr lvl="3" algn="ctr">
              <a:spcBef>
                <a:spcPts val="0"/>
              </a:spcBef>
              <a:spcAft>
                <a:spcPts val="0"/>
              </a:spcAft>
              <a:buSzPts val="6800"/>
              <a:buFont typeface="Playfair Display"/>
              <a:buNone/>
              <a:defRPr sz="6800" b="1">
                <a:latin typeface="Playfair Display"/>
                <a:ea typeface="Playfair Display"/>
                <a:cs typeface="Playfair Display"/>
                <a:sym typeface="Playfair Display"/>
              </a:defRPr>
            </a:lvl4pPr>
            <a:lvl5pPr lvl="4" algn="ctr">
              <a:spcBef>
                <a:spcPts val="0"/>
              </a:spcBef>
              <a:spcAft>
                <a:spcPts val="0"/>
              </a:spcAft>
              <a:buSzPts val="6800"/>
              <a:buFont typeface="Playfair Display"/>
              <a:buNone/>
              <a:defRPr sz="6800" b="1">
                <a:latin typeface="Playfair Display"/>
                <a:ea typeface="Playfair Display"/>
                <a:cs typeface="Playfair Display"/>
                <a:sym typeface="Playfair Display"/>
              </a:defRPr>
            </a:lvl5pPr>
            <a:lvl6pPr lvl="5" algn="ctr">
              <a:spcBef>
                <a:spcPts val="0"/>
              </a:spcBef>
              <a:spcAft>
                <a:spcPts val="0"/>
              </a:spcAft>
              <a:buSzPts val="6800"/>
              <a:buFont typeface="Playfair Display"/>
              <a:buNone/>
              <a:defRPr sz="6800" b="1">
                <a:latin typeface="Playfair Display"/>
                <a:ea typeface="Playfair Display"/>
                <a:cs typeface="Playfair Display"/>
                <a:sym typeface="Playfair Display"/>
              </a:defRPr>
            </a:lvl6pPr>
            <a:lvl7pPr lvl="6" algn="ctr">
              <a:spcBef>
                <a:spcPts val="0"/>
              </a:spcBef>
              <a:spcAft>
                <a:spcPts val="0"/>
              </a:spcAft>
              <a:buSzPts val="6800"/>
              <a:buFont typeface="Playfair Display"/>
              <a:buNone/>
              <a:defRPr sz="6800" b="1">
                <a:latin typeface="Playfair Display"/>
                <a:ea typeface="Playfair Display"/>
                <a:cs typeface="Playfair Display"/>
                <a:sym typeface="Playfair Display"/>
              </a:defRPr>
            </a:lvl7pPr>
            <a:lvl8pPr lvl="7" algn="ctr">
              <a:spcBef>
                <a:spcPts val="0"/>
              </a:spcBef>
              <a:spcAft>
                <a:spcPts val="0"/>
              </a:spcAft>
              <a:buSzPts val="6800"/>
              <a:buFont typeface="Playfair Display"/>
              <a:buNone/>
              <a:defRPr sz="6800" b="1">
                <a:latin typeface="Playfair Display"/>
                <a:ea typeface="Playfair Display"/>
                <a:cs typeface="Playfair Display"/>
                <a:sym typeface="Playfair Display"/>
              </a:defRPr>
            </a:lvl8pPr>
            <a:lvl9pPr lvl="8" algn="ctr">
              <a:spcBef>
                <a:spcPts val="0"/>
              </a:spcBef>
              <a:spcAft>
                <a:spcPts val="0"/>
              </a:spcAft>
              <a:buSzPts val="6800"/>
              <a:buFont typeface="Playfair Display"/>
              <a:buNone/>
              <a:defRPr sz="6800" b="1">
                <a:latin typeface="Playfair Display"/>
                <a:ea typeface="Playfair Display"/>
                <a:cs typeface="Playfair Display"/>
                <a:sym typeface="Playfair Display"/>
              </a:defRPr>
            </a:lvl9pPr>
          </a:lstStyle>
          <a:p>
            <a:endParaRPr/>
          </a:p>
        </p:txBody>
      </p:sp>
      <p:sp>
        <p:nvSpPr>
          <p:cNvPr id="13" name="Google Shape;13;p2"/>
          <p:cNvSpPr txBox="1">
            <a:spLocks noGrp="1"/>
          </p:cNvSpPr>
          <p:nvPr>
            <p:ph type="subTitle" idx="1"/>
          </p:nvPr>
        </p:nvSpPr>
        <p:spPr>
          <a:xfrm>
            <a:off x="344250" y="3550650"/>
            <a:ext cx="4910100" cy="577800"/>
          </a:xfrm>
          <a:prstGeom prst="rect">
            <a:avLst/>
          </a:prstGeom>
          <a:solidFill>
            <a:schemeClr val="dk2"/>
          </a:solidFill>
        </p:spPr>
        <p:txBody>
          <a:bodyPr spcFirstLastPara="1" wrap="square" lIns="91425" tIns="91425" rIns="91425" bIns="91425" anchor="ctr" anchorCtr="0">
            <a:noAutofit/>
          </a:bodyPr>
          <a:lstStyle>
            <a:lvl1pPr lvl="0">
              <a:lnSpc>
                <a:spcPct val="100000"/>
              </a:lnSpc>
              <a:spcBef>
                <a:spcPts val="0"/>
              </a:spcBef>
              <a:spcAft>
                <a:spcPts val="0"/>
              </a:spcAft>
              <a:buClr>
                <a:schemeClr val="lt1"/>
              </a:buClr>
              <a:buSzPts val="2400"/>
              <a:buFont typeface="Montserrat"/>
              <a:buNone/>
              <a:defRPr sz="2400" b="1">
                <a:solidFill>
                  <a:schemeClr val="lt1"/>
                </a:solidFill>
                <a:latin typeface="Montserrat"/>
                <a:ea typeface="Montserrat"/>
                <a:cs typeface="Montserrat"/>
                <a:sym typeface="Montserrat"/>
              </a:defRPr>
            </a:lvl1pPr>
            <a:lvl2pPr lvl="1">
              <a:lnSpc>
                <a:spcPct val="100000"/>
              </a:lnSpc>
              <a:spcBef>
                <a:spcPts val="0"/>
              </a:spcBef>
              <a:spcAft>
                <a:spcPts val="0"/>
              </a:spcAft>
              <a:buClr>
                <a:schemeClr val="lt1"/>
              </a:buClr>
              <a:buSzPts val="2400"/>
              <a:buFont typeface="Montserrat"/>
              <a:buNone/>
              <a:defRPr sz="2400" b="1">
                <a:solidFill>
                  <a:schemeClr val="lt1"/>
                </a:solidFill>
                <a:latin typeface="Montserrat"/>
                <a:ea typeface="Montserrat"/>
                <a:cs typeface="Montserrat"/>
                <a:sym typeface="Montserrat"/>
              </a:defRPr>
            </a:lvl2pPr>
            <a:lvl3pPr lvl="2">
              <a:lnSpc>
                <a:spcPct val="100000"/>
              </a:lnSpc>
              <a:spcBef>
                <a:spcPts val="0"/>
              </a:spcBef>
              <a:spcAft>
                <a:spcPts val="0"/>
              </a:spcAft>
              <a:buClr>
                <a:schemeClr val="lt1"/>
              </a:buClr>
              <a:buSzPts val="2400"/>
              <a:buFont typeface="Montserrat"/>
              <a:buNone/>
              <a:defRPr sz="2400" b="1">
                <a:solidFill>
                  <a:schemeClr val="lt1"/>
                </a:solidFill>
                <a:latin typeface="Montserrat"/>
                <a:ea typeface="Montserrat"/>
                <a:cs typeface="Montserrat"/>
                <a:sym typeface="Montserrat"/>
              </a:defRPr>
            </a:lvl3pPr>
            <a:lvl4pPr lvl="3">
              <a:lnSpc>
                <a:spcPct val="100000"/>
              </a:lnSpc>
              <a:spcBef>
                <a:spcPts val="0"/>
              </a:spcBef>
              <a:spcAft>
                <a:spcPts val="0"/>
              </a:spcAft>
              <a:buClr>
                <a:schemeClr val="lt1"/>
              </a:buClr>
              <a:buSzPts val="2400"/>
              <a:buFont typeface="Montserrat"/>
              <a:buNone/>
              <a:defRPr sz="2400" b="1">
                <a:solidFill>
                  <a:schemeClr val="lt1"/>
                </a:solidFill>
                <a:latin typeface="Montserrat"/>
                <a:ea typeface="Montserrat"/>
                <a:cs typeface="Montserrat"/>
                <a:sym typeface="Montserrat"/>
              </a:defRPr>
            </a:lvl4pPr>
            <a:lvl5pPr lvl="4">
              <a:lnSpc>
                <a:spcPct val="100000"/>
              </a:lnSpc>
              <a:spcBef>
                <a:spcPts val="0"/>
              </a:spcBef>
              <a:spcAft>
                <a:spcPts val="0"/>
              </a:spcAft>
              <a:buClr>
                <a:schemeClr val="lt1"/>
              </a:buClr>
              <a:buSzPts val="2400"/>
              <a:buFont typeface="Montserrat"/>
              <a:buNone/>
              <a:defRPr sz="2400" b="1">
                <a:solidFill>
                  <a:schemeClr val="lt1"/>
                </a:solidFill>
                <a:latin typeface="Montserrat"/>
                <a:ea typeface="Montserrat"/>
                <a:cs typeface="Montserrat"/>
                <a:sym typeface="Montserrat"/>
              </a:defRPr>
            </a:lvl5pPr>
            <a:lvl6pPr lvl="5">
              <a:lnSpc>
                <a:spcPct val="100000"/>
              </a:lnSpc>
              <a:spcBef>
                <a:spcPts val="0"/>
              </a:spcBef>
              <a:spcAft>
                <a:spcPts val="0"/>
              </a:spcAft>
              <a:buClr>
                <a:schemeClr val="lt1"/>
              </a:buClr>
              <a:buSzPts val="2400"/>
              <a:buFont typeface="Montserrat"/>
              <a:buNone/>
              <a:defRPr sz="2400" b="1">
                <a:solidFill>
                  <a:schemeClr val="lt1"/>
                </a:solidFill>
                <a:latin typeface="Montserrat"/>
                <a:ea typeface="Montserrat"/>
                <a:cs typeface="Montserrat"/>
                <a:sym typeface="Montserrat"/>
              </a:defRPr>
            </a:lvl6pPr>
            <a:lvl7pPr lvl="6">
              <a:lnSpc>
                <a:spcPct val="100000"/>
              </a:lnSpc>
              <a:spcBef>
                <a:spcPts val="0"/>
              </a:spcBef>
              <a:spcAft>
                <a:spcPts val="0"/>
              </a:spcAft>
              <a:buClr>
                <a:schemeClr val="lt1"/>
              </a:buClr>
              <a:buSzPts val="2400"/>
              <a:buFont typeface="Montserrat"/>
              <a:buNone/>
              <a:defRPr sz="2400" b="1">
                <a:solidFill>
                  <a:schemeClr val="lt1"/>
                </a:solidFill>
                <a:latin typeface="Montserrat"/>
                <a:ea typeface="Montserrat"/>
                <a:cs typeface="Montserrat"/>
                <a:sym typeface="Montserrat"/>
              </a:defRPr>
            </a:lvl7pPr>
            <a:lvl8pPr lvl="7">
              <a:lnSpc>
                <a:spcPct val="100000"/>
              </a:lnSpc>
              <a:spcBef>
                <a:spcPts val="0"/>
              </a:spcBef>
              <a:spcAft>
                <a:spcPts val="0"/>
              </a:spcAft>
              <a:buClr>
                <a:schemeClr val="lt1"/>
              </a:buClr>
              <a:buSzPts val="2400"/>
              <a:buFont typeface="Montserrat"/>
              <a:buNone/>
              <a:defRPr sz="2400" b="1">
                <a:solidFill>
                  <a:schemeClr val="lt1"/>
                </a:solidFill>
                <a:latin typeface="Montserrat"/>
                <a:ea typeface="Montserrat"/>
                <a:cs typeface="Montserrat"/>
                <a:sym typeface="Montserrat"/>
              </a:defRPr>
            </a:lvl8pPr>
            <a:lvl9pPr lvl="8">
              <a:lnSpc>
                <a:spcPct val="100000"/>
              </a:lnSpc>
              <a:spcBef>
                <a:spcPts val="0"/>
              </a:spcBef>
              <a:spcAft>
                <a:spcPts val="0"/>
              </a:spcAft>
              <a:buClr>
                <a:schemeClr val="lt1"/>
              </a:buClr>
              <a:buSzPts val="2400"/>
              <a:buFont typeface="Montserrat"/>
              <a:buNone/>
              <a:defRPr sz="2400" b="1">
                <a:solidFill>
                  <a:schemeClr val="lt1"/>
                </a:solidFill>
                <a:latin typeface="Montserrat"/>
                <a:ea typeface="Montserrat"/>
                <a:cs typeface="Montserrat"/>
                <a:sym typeface="Montserrat"/>
              </a:defRPr>
            </a:lvl9pPr>
          </a:lstStyle>
          <a:p>
            <a:endParaRPr/>
          </a:p>
        </p:txBody>
      </p:sp>
      <p:sp>
        <p:nvSpPr>
          <p:cNvPr id="14" name="Google Shape;14;p2"/>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‹N°›</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8"/>
        <p:cNvGrpSpPr/>
        <p:nvPr/>
      </p:nvGrpSpPr>
      <p:grpSpPr>
        <a:xfrm>
          <a:off x="0" y="0"/>
          <a:ext cx="0" cy="0"/>
          <a:chOff x="0" y="0"/>
          <a:chExt cx="0" cy="0"/>
        </a:xfrm>
      </p:grpSpPr>
      <p:sp>
        <p:nvSpPr>
          <p:cNvPr id="49" name="Google Shape;49;p11"/>
          <p:cNvSpPr txBox="1">
            <a:spLocks noGrp="1"/>
          </p:cNvSpPr>
          <p:nvPr>
            <p:ph type="title" hasCustomPrompt="1"/>
          </p:nvPr>
        </p:nvSpPr>
        <p:spPr>
          <a:xfrm>
            <a:off x="311700" y="999925"/>
            <a:ext cx="8520600" cy="2146200"/>
          </a:xfrm>
          <a:prstGeom prst="rect">
            <a:avLst/>
          </a:prstGeom>
        </p:spPr>
        <p:txBody>
          <a:bodyPr spcFirstLastPara="1" wrap="square" lIns="91425" tIns="91425" rIns="91425" bIns="91425" anchor="b" anchorCtr="0">
            <a:noAutofit/>
          </a:bodyPr>
          <a:lstStyle>
            <a:lvl1pPr lvl="0" algn="ctr">
              <a:spcBef>
                <a:spcPts val="0"/>
              </a:spcBef>
              <a:spcAft>
                <a:spcPts val="0"/>
              </a:spcAft>
              <a:buSzPts val="14000"/>
              <a:buFont typeface="Montserrat"/>
              <a:buNone/>
              <a:defRPr sz="14000">
                <a:latin typeface="Montserrat"/>
                <a:ea typeface="Montserrat"/>
                <a:cs typeface="Montserrat"/>
                <a:sym typeface="Montserrat"/>
              </a:defRPr>
            </a:lvl1pPr>
            <a:lvl2pPr lvl="1" algn="ctr">
              <a:spcBef>
                <a:spcPts val="0"/>
              </a:spcBef>
              <a:spcAft>
                <a:spcPts val="0"/>
              </a:spcAft>
              <a:buSzPts val="14000"/>
              <a:buFont typeface="Montserrat"/>
              <a:buNone/>
              <a:defRPr sz="14000">
                <a:latin typeface="Montserrat"/>
                <a:ea typeface="Montserrat"/>
                <a:cs typeface="Montserrat"/>
                <a:sym typeface="Montserrat"/>
              </a:defRPr>
            </a:lvl2pPr>
            <a:lvl3pPr lvl="2" algn="ctr">
              <a:spcBef>
                <a:spcPts val="0"/>
              </a:spcBef>
              <a:spcAft>
                <a:spcPts val="0"/>
              </a:spcAft>
              <a:buSzPts val="14000"/>
              <a:buFont typeface="Montserrat"/>
              <a:buNone/>
              <a:defRPr sz="14000">
                <a:latin typeface="Montserrat"/>
                <a:ea typeface="Montserrat"/>
                <a:cs typeface="Montserrat"/>
                <a:sym typeface="Montserrat"/>
              </a:defRPr>
            </a:lvl3pPr>
            <a:lvl4pPr lvl="3" algn="ctr">
              <a:spcBef>
                <a:spcPts val="0"/>
              </a:spcBef>
              <a:spcAft>
                <a:spcPts val="0"/>
              </a:spcAft>
              <a:buSzPts val="14000"/>
              <a:buFont typeface="Montserrat"/>
              <a:buNone/>
              <a:defRPr sz="14000">
                <a:latin typeface="Montserrat"/>
                <a:ea typeface="Montserrat"/>
                <a:cs typeface="Montserrat"/>
                <a:sym typeface="Montserrat"/>
              </a:defRPr>
            </a:lvl4pPr>
            <a:lvl5pPr lvl="4" algn="ctr">
              <a:spcBef>
                <a:spcPts val="0"/>
              </a:spcBef>
              <a:spcAft>
                <a:spcPts val="0"/>
              </a:spcAft>
              <a:buSzPts val="14000"/>
              <a:buFont typeface="Montserrat"/>
              <a:buNone/>
              <a:defRPr sz="14000">
                <a:latin typeface="Montserrat"/>
                <a:ea typeface="Montserrat"/>
                <a:cs typeface="Montserrat"/>
                <a:sym typeface="Montserrat"/>
              </a:defRPr>
            </a:lvl5pPr>
            <a:lvl6pPr lvl="5" algn="ctr">
              <a:spcBef>
                <a:spcPts val="0"/>
              </a:spcBef>
              <a:spcAft>
                <a:spcPts val="0"/>
              </a:spcAft>
              <a:buSzPts val="14000"/>
              <a:buFont typeface="Montserrat"/>
              <a:buNone/>
              <a:defRPr sz="14000">
                <a:latin typeface="Montserrat"/>
                <a:ea typeface="Montserrat"/>
                <a:cs typeface="Montserrat"/>
                <a:sym typeface="Montserrat"/>
              </a:defRPr>
            </a:lvl6pPr>
            <a:lvl7pPr lvl="6" algn="ctr">
              <a:spcBef>
                <a:spcPts val="0"/>
              </a:spcBef>
              <a:spcAft>
                <a:spcPts val="0"/>
              </a:spcAft>
              <a:buSzPts val="14000"/>
              <a:buFont typeface="Montserrat"/>
              <a:buNone/>
              <a:defRPr sz="14000">
                <a:latin typeface="Montserrat"/>
                <a:ea typeface="Montserrat"/>
                <a:cs typeface="Montserrat"/>
                <a:sym typeface="Montserrat"/>
              </a:defRPr>
            </a:lvl7pPr>
            <a:lvl8pPr lvl="7" algn="ctr">
              <a:spcBef>
                <a:spcPts val="0"/>
              </a:spcBef>
              <a:spcAft>
                <a:spcPts val="0"/>
              </a:spcAft>
              <a:buSzPts val="14000"/>
              <a:buFont typeface="Montserrat"/>
              <a:buNone/>
              <a:defRPr sz="14000">
                <a:latin typeface="Montserrat"/>
                <a:ea typeface="Montserrat"/>
                <a:cs typeface="Montserrat"/>
                <a:sym typeface="Montserrat"/>
              </a:defRPr>
            </a:lvl8pPr>
            <a:lvl9pPr lvl="8" algn="ctr">
              <a:spcBef>
                <a:spcPts val="0"/>
              </a:spcBef>
              <a:spcAft>
                <a:spcPts val="0"/>
              </a:spcAft>
              <a:buSzPts val="14000"/>
              <a:buFont typeface="Montserrat"/>
              <a:buNone/>
              <a:defRPr sz="14000">
                <a:latin typeface="Montserrat"/>
                <a:ea typeface="Montserrat"/>
                <a:cs typeface="Montserrat"/>
                <a:sym typeface="Montserrat"/>
              </a:defRPr>
            </a:lvl9pPr>
          </a:lstStyle>
          <a:p>
            <a:r>
              <a:t>xx%</a:t>
            </a:r>
          </a:p>
        </p:txBody>
      </p:sp>
      <p:sp>
        <p:nvSpPr>
          <p:cNvPr id="50" name="Google Shape;50;p11"/>
          <p:cNvSpPr txBox="1">
            <a:spLocks noGrp="1"/>
          </p:cNvSpPr>
          <p:nvPr>
            <p:ph type="body" idx="1"/>
          </p:nvPr>
        </p:nvSpPr>
        <p:spPr>
          <a:xfrm>
            <a:off x="311700" y="32284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highlight>
                  <a:schemeClr val="dk1"/>
                </a:highlight>
              </a:defRPr>
            </a:lvl1pPr>
            <a:lvl2pPr marL="914400" lvl="1" indent="-317500" algn="ctr">
              <a:spcBef>
                <a:spcPts val="1600"/>
              </a:spcBef>
              <a:spcAft>
                <a:spcPts val="0"/>
              </a:spcAft>
              <a:buSzPts val="1400"/>
              <a:buChar char="○"/>
              <a:defRPr>
                <a:highlight>
                  <a:schemeClr val="dk1"/>
                </a:highlight>
              </a:defRPr>
            </a:lvl2pPr>
            <a:lvl3pPr marL="1371600" lvl="2" indent="-317500" algn="ctr">
              <a:spcBef>
                <a:spcPts val="1600"/>
              </a:spcBef>
              <a:spcAft>
                <a:spcPts val="0"/>
              </a:spcAft>
              <a:buSzPts val="1400"/>
              <a:buChar char="■"/>
              <a:defRPr>
                <a:highlight>
                  <a:schemeClr val="dk1"/>
                </a:highlight>
              </a:defRPr>
            </a:lvl3pPr>
            <a:lvl4pPr marL="1828800" lvl="3" indent="-317500" algn="ctr">
              <a:spcBef>
                <a:spcPts val="1600"/>
              </a:spcBef>
              <a:spcAft>
                <a:spcPts val="0"/>
              </a:spcAft>
              <a:buSzPts val="1400"/>
              <a:buChar char="●"/>
              <a:defRPr>
                <a:highlight>
                  <a:schemeClr val="dk1"/>
                </a:highlight>
              </a:defRPr>
            </a:lvl4pPr>
            <a:lvl5pPr marL="2286000" lvl="4" indent="-317500" algn="ctr">
              <a:spcBef>
                <a:spcPts val="1600"/>
              </a:spcBef>
              <a:spcAft>
                <a:spcPts val="0"/>
              </a:spcAft>
              <a:buSzPts val="1400"/>
              <a:buChar char="○"/>
              <a:defRPr>
                <a:highlight>
                  <a:schemeClr val="dk1"/>
                </a:highlight>
              </a:defRPr>
            </a:lvl5pPr>
            <a:lvl6pPr marL="2743200" lvl="5" indent="-317500" algn="ctr">
              <a:spcBef>
                <a:spcPts val="1600"/>
              </a:spcBef>
              <a:spcAft>
                <a:spcPts val="0"/>
              </a:spcAft>
              <a:buSzPts val="1400"/>
              <a:buChar char="■"/>
              <a:defRPr>
                <a:highlight>
                  <a:schemeClr val="dk1"/>
                </a:highlight>
              </a:defRPr>
            </a:lvl6pPr>
            <a:lvl7pPr marL="3200400" lvl="6" indent="-317500" algn="ctr">
              <a:spcBef>
                <a:spcPts val="1600"/>
              </a:spcBef>
              <a:spcAft>
                <a:spcPts val="0"/>
              </a:spcAft>
              <a:buSzPts val="1400"/>
              <a:buChar char="●"/>
              <a:defRPr>
                <a:highlight>
                  <a:schemeClr val="dk1"/>
                </a:highlight>
              </a:defRPr>
            </a:lvl7pPr>
            <a:lvl8pPr marL="3657600" lvl="7" indent="-317500" algn="ctr">
              <a:spcBef>
                <a:spcPts val="1600"/>
              </a:spcBef>
              <a:spcAft>
                <a:spcPts val="0"/>
              </a:spcAft>
              <a:buSzPts val="1400"/>
              <a:buChar char="○"/>
              <a:defRPr>
                <a:highlight>
                  <a:schemeClr val="dk1"/>
                </a:highlight>
              </a:defRPr>
            </a:lvl8pPr>
            <a:lvl9pPr marL="4114800" lvl="8" indent="-317500" algn="ctr">
              <a:spcBef>
                <a:spcPts val="1600"/>
              </a:spcBef>
              <a:spcAft>
                <a:spcPts val="1600"/>
              </a:spcAft>
              <a:buSzPts val="1400"/>
              <a:buChar char="■"/>
              <a:defRPr>
                <a:highlight>
                  <a:schemeClr val="dk1"/>
                </a:highlight>
              </a:defRPr>
            </a:lvl9pPr>
          </a:lstStyle>
          <a:p>
            <a:endParaRPr/>
          </a:p>
        </p:txBody>
      </p:sp>
      <p:sp>
        <p:nvSpPr>
          <p:cNvPr id="51" name="Google Shape;51;p11"/>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‹N°›</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2"/>
        <p:cNvGrpSpPr/>
        <p:nvPr/>
      </p:nvGrpSpPr>
      <p:grpSpPr>
        <a:xfrm>
          <a:off x="0" y="0"/>
          <a:ext cx="0" cy="0"/>
          <a:chOff x="0" y="0"/>
          <a:chExt cx="0" cy="0"/>
        </a:xfrm>
      </p:grpSpPr>
      <p:sp>
        <p:nvSpPr>
          <p:cNvPr id="53" name="Google Shape;53;p12"/>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‹N°›</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1500" b="1" i="0">
                <a:solidFill>
                  <a:srgbClr val="001F5F"/>
                </a:solidFill>
                <a:latin typeface="Tahoma"/>
                <a:cs typeface="Tahoma"/>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11/16/2022</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Tree>
    <p:extLst>
      <p:ext uri="{BB962C8B-B14F-4D97-AF65-F5344CB8AC3E}">
        <p14:creationId xmlns:p14="http://schemas.microsoft.com/office/powerpoint/2010/main" val="24720090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accent5"/>
        </a:solidFill>
        <a:effectLst/>
      </p:bgPr>
    </p:bg>
    <p:spTree>
      <p:nvGrpSpPr>
        <p:cNvPr id="1" name="Shape 15"/>
        <p:cNvGrpSpPr/>
        <p:nvPr/>
      </p:nvGrpSpPr>
      <p:grpSpPr>
        <a:xfrm>
          <a:off x="0" y="0"/>
          <a:ext cx="0" cy="0"/>
          <a:chOff x="0" y="0"/>
          <a:chExt cx="0" cy="0"/>
        </a:xfrm>
      </p:grpSpPr>
      <p:sp>
        <p:nvSpPr>
          <p:cNvPr id="16" name="Google Shape;16;p3"/>
          <p:cNvSpPr/>
          <p:nvPr/>
        </p:nvSpPr>
        <p:spPr>
          <a:xfrm rot="5400000">
            <a:off x="4550700" y="-498600"/>
            <a:ext cx="42600" cy="84558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3"/>
          <p:cNvSpPr txBox="1">
            <a:spLocks noGrp="1"/>
          </p:cNvSpPr>
          <p:nvPr>
            <p:ph type="title"/>
          </p:nvPr>
        </p:nvSpPr>
        <p:spPr>
          <a:xfrm>
            <a:off x="344250" y="1403850"/>
            <a:ext cx="8455500" cy="2146800"/>
          </a:xfrm>
          <a:prstGeom prst="rect">
            <a:avLst/>
          </a:prstGeom>
          <a:solidFill>
            <a:srgbClr val="FFFFFF"/>
          </a:solidFill>
        </p:spPr>
        <p:txBody>
          <a:bodyPr spcFirstLastPara="1" wrap="square" lIns="91425" tIns="91425" rIns="91425" bIns="91425" anchor="ctr" anchorCtr="0">
            <a:noAutofit/>
          </a:bodyPr>
          <a:lstStyle>
            <a:lvl1pPr lvl="0" algn="ctr">
              <a:spcBef>
                <a:spcPts val="0"/>
              </a:spcBef>
              <a:spcAft>
                <a:spcPts val="0"/>
              </a:spcAft>
              <a:buSzPts val="4800"/>
              <a:buFont typeface="Playfair Display"/>
              <a:buNone/>
              <a:defRPr sz="4800" b="1">
                <a:latin typeface="Playfair Display"/>
                <a:ea typeface="Playfair Display"/>
                <a:cs typeface="Playfair Display"/>
                <a:sym typeface="Playfair Display"/>
              </a:defRPr>
            </a:lvl1pPr>
            <a:lvl2pPr lvl="1" algn="ctr">
              <a:spcBef>
                <a:spcPts val="0"/>
              </a:spcBef>
              <a:spcAft>
                <a:spcPts val="0"/>
              </a:spcAft>
              <a:buSzPts val="4800"/>
              <a:buFont typeface="Playfair Display"/>
              <a:buNone/>
              <a:defRPr sz="4800" b="1">
                <a:latin typeface="Playfair Display"/>
                <a:ea typeface="Playfair Display"/>
                <a:cs typeface="Playfair Display"/>
                <a:sym typeface="Playfair Display"/>
              </a:defRPr>
            </a:lvl2pPr>
            <a:lvl3pPr lvl="2" algn="ctr">
              <a:spcBef>
                <a:spcPts val="0"/>
              </a:spcBef>
              <a:spcAft>
                <a:spcPts val="0"/>
              </a:spcAft>
              <a:buSzPts val="4800"/>
              <a:buFont typeface="Playfair Display"/>
              <a:buNone/>
              <a:defRPr sz="4800" b="1">
                <a:latin typeface="Playfair Display"/>
                <a:ea typeface="Playfair Display"/>
                <a:cs typeface="Playfair Display"/>
                <a:sym typeface="Playfair Display"/>
              </a:defRPr>
            </a:lvl3pPr>
            <a:lvl4pPr lvl="3" algn="ctr">
              <a:spcBef>
                <a:spcPts val="0"/>
              </a:spcBef>
              <a:spcAft>
                <a:spcPts val="0"/>
              </a:spcAft>
              <a:buSzPts val="4800"/>
              <a:buFont typeface="Playfair Display"/>
              <a:buNone/>
              <a:defRPr sz="4800" b="1">
                <a:latin typeface="Playfair Display"/>
                <a:ea typeface="Playfair Display"/>
                <a:cs typeface="Playfair Display"/>
                <a:sym typeface="Playfair Display"/>
              </a:defRPr>
            </a:lvl4pPr>
            <a:lvl5pPr lvl="4" algn="ctr">
              <a:spcBef>
                <a:spcPts val="0"/>
              </a:spcBef>
              <a:spcAft>
                <a:spcPts val="0"/>
              </a:spcAft>
              <a:buSzPts val="4800"/>
              <a:buFont typeface="Playfair Display"/>
              <a:buNone/>
              <a:defRPr sz="4800" b="1">
                <a:latin typeface="Playfair Display"/>
                <a:ea typeface="Playfair Display"/>
                <a:cs typeface="Playfair Display"/>
                <a:sym typeface="Playfair Display"/>
              </a:defRPr>
            </a:lvl5pPr>
            <a:lvl6pPr lvl="5" algn="ctr">
              <a:spcBef>
                <a:spcPts val="0"/>
              </a:spcBef>
              <a:spcAft>
                <a:spcPts val="0"/>
              </a:spcAft>
              <a:buSzPts val="4800"/>
              <a:buFont typeface="Playfair Display"/>
              <a:buNone/>
              <a:defRPr sz="4800" b="1">
                <a:latin typeface="Playfair Display"/>
                <a:ea typeface="Playfair Display"/>
                <a:cs typeface="Playfair Display"/>
                <a:sym typeface="Playfair Display"/>
              </a:defRPr>
            </a:lvl6pPr>
            <a:lvl7pPr lvl="6" algn="ctr">
              <a:spcBef>
                <a:spcPts val="0"/>
              </a:spcBef>
              <a:spcAft>
                <a:spcPts val="0"/>
              </a:spcAft>
              <a:buSzPts val="4800"/>
              <a:buFont typeface="Playfair Display"/>
              <a:buNone/>
              <a:defRPr sz="4800" b="1">
                <a:latin typeface="Playfair Display"/>
                <a:ea typeface="Playfair Display"/>
                <a:cs typeface="Playfair Display"/>
                <a:sym typeface="Playfair Display"/>
              </a:defRPr>
            </a:lvl7pPr>
            <a:lvl8pPr lvl="7" algn="ctr">
              <a:spcBef>
                <a:spcPts val="0"/>
              </a:spcBef>
              <a:spcAft>
                <a:spcPts val="0"/>
              </a:spcAft>
              <a:buSzPts val="4800"/>
              <a:buFont typeface="Playfair Display"/>
              <a:buNone/>
              <a:defRPr sz="4800" b="1">
                <a:latin typeface="Playfair Display"/>
                <a:ea typeface="Playfair Display"/>
                <a:cs typeface="Playfair Display"/>
                <a:sym typeface="Playfair Display"/>
              </a:defRPr>
            </a:lvl8pPr>
            <a:lvl9pPr lvl="8" algn="ctr">
              <a:spcBef>
                <a:spcPts val="0"/>
              </a:spcBef>
              <a:spcAft>
                <a:spcPts val="0"/>
              </a:spcAft>
              <a:buSzPts val="4800"/>
              <a:buFont typeface="Playfair Display"/>
              <a:buNone/>
              <a:defRPr sz="4800" b="1">
                <a:latin typeface="Playfair Display"/>
                <a:ea typeface="Playfair Display"/>
                <a:cs typeface="Playfair Display"/>
                <a:sym typeface="Playfair Display"/>
              </a:defRPr>
            </a:lvl9pPr>
          </a:lstStyle>
          <a:p>
            <a:endParaRPr/>
          </a:p>
        </p:txBody>
      </p:sp>
      <p:sp>
        <p:nvSpPr>
          <p:cNvPr id="18" name="Google Shape;18;p3"/>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fr"/>
              <a:t>‹N°›</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9"/>
        <p:cNvGrpSpPr/>
        <p:nvPr/>
      </p:nvGrpSpPr>
      <p:grpSpPr>
        <a:xfrm>
          <a:off x="0" y="0"/>
          <a:ext cx="0" cy="0"/>
          <a:chOff x="0" y="0"/>
          <a:chExt cx="0" cy="0"/>
        </a:xfrm>
      </p:grpSpPr>
      <p:sp>
        <p:nvSpPr>
          <p:cNvPr id="20" name="Google Shape;20;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1" name="Google Shape;21;p4"/>
          <p:cNvSpPr txBox="1">
            <a:spLocks noGrp="1"/>
          </p:cNvSpPr>
          <p:nvPr>
            <p:ph type="body" idx="1"/>
          </p:nvPr>
        </p:nvSpPr>
        <p:spPr>
          <a:xfrm>
            <a:off x="311700" y="1234075"/>
            <a:ext cx="8520600" cy="33348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22" name="Google Shape;22;p4"/>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‹N°›</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3"/>
        <p:cNvGrpSpPr/>
        <p:nvPr/>
      </p:nvGrpSpPr>
      <p:grpSpPr>
        <a:xfrm>
          <a:off x="0" y="0"/>
          <a:ext cx="0" cy="0"/>
          <a:chOff x="0" y="0"/>
          <a:chExt cx="0" cy="0"/>
        </a:xfrm>
      </p:grpSpPr>
      <p:sp>
        <p:nvSpPr>
          <p:cNvPr id="24" name="Google Shape;24;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5" name="Google Shape;25;p5"/>
          <p:cNvSpPr txBox="1">
            <a:spLocks noGrp="1"/>
          </p:cNvSpPr>
          <p:nvPr>
            <p:ph type="body" idx="1"/>
          </p:nvPr>
        </p:nvSpPr>
        <p:spPr>
          <a:xfrm>
            <a:off x="311700" y="1234050"/>
            <a:ext cx="3999900" cy="33348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6" name="Google Shape;26;p5"/>
          <p:cNvSpPr txBox="1">
            <a:spLocks noGrp="1"/>
          </p:cNvSpPr>
          <p:nvPr>
            <p:ph type="body" idx="2"/>
          </p:nvPr>
        </p:nvSpPr>
        <p:spPr>
          <a:xfrm>
            <a:off x="4832400" y="1234050"/>
            <a:ext cx="3999900" cy="33348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7" name="Google Shape;27;p5"/>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‹N°›</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8"/>
        <p:cNvGrpSpPr/>
        <p:nvPr/>
      </p:nvGrpSpPr>
      <p:grpSpPr>
        <a:xfrm>
          <a:off x="0" y="0"/>
          <a:ext cx="0" cy="0"/>
          <a:chOff x="0" y="0"/>
          <a:chExt cx="0" cy="0"/>
        </a:xfrm>
      </p:grpSpPr>
      <p:sp>
        <p:nvSpPr>
          <p:cNvPr id="29" name="Google Shape;29;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30" name="Google Shape;30;p6"/>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‹N°›</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1"/>
        <p:cNvGrpSpPr/>
        <p:nvPr/>
      </p:nvGrpSpPr>
      <p:grpSpPr>
        <a:xfrm>
          <a:off x="0" y="0"/>
          <a:ext cx="0" cy="0"/>
          <a:chOff x="0" y="0"/>
          <a:chExt cx="0" cy="0"/>
        </a:xfrm>
      </p:grpSpPr>
      <p:sp>
        <p:nvSpPr>
          <p:cNvPr id="32" name="Google Shape;32;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3" name="Google Shape;33;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4" name="Google Shape;34;p7"/>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‹N°›</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3"/>
        </a:solidFill>
        <a:effectLst/>
      </p:bgPr>
    </p:bg>
    <p:spTree>
      <p:nvGrpSpPr>
        <p:cNvPr id="1" name="Shape 35"/>
        <p:cNvGrpSpPr/>
        <p:nvPr/>
      </p:nvGrpSpPr>
      <p:grpSpPr>
        <a:xfrm>
          <a:off x="0" y="0"/>
          <a:ext cx="0" cy="0"/>
          <a:chOff x="0" y="0"/>
          <a:chExt cx="0" cy="0"/>
        </a:xfrm>
      </p:grpSpPr>
      <p:sp>
        <p:nvSpPr>
          <p:cNvPr id="36" name="Google Shape;36;p8"/>
          <p:cNvSpPr txBox="1">
            <a:spLocks noGrp="1"/>
          </p:cNvSpPr>
          <p:nvPr>
            <p:ph type="title"/>
          </p:nvPr>
        </p:nvSpPr>
        <p:spPr>
          <a:xfrm>
            <a:off x="490250" y="526350"/>
            <a:ext cx="5618700" cy="4090800"/>
          </a:xfrm>
          <a:prstGeom prst="rect">
            <a:avLst/>
          </a:prstGeom>
        </p:spPr>
        <p:txBody>
          <a:bodyPr spcFirstLastPara="1" wrap="square" lIns="91425" tIns="91425" rIns="91425" bIns="91425" anchor="ctr" anchorCtr="0">
            <a:noAutofit/>
          </a:bodyPr>
          <a:lstStyle>
            <a:lvl1pPr lvl="0">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1pPr>
            <a:lvl2pPr lvl="1">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2pPr>
            <a:lvl3pPr lvl="2">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3pPr>
            <a:lvl4pPr lvl="3">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4pPr>
            <a:lvl5pPr lvl="4">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5pPr>
            <a:lvl6pPr lvl="5">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6pPr>
            <a:lvl7pPr lvl="6">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7pPr>
            <a:lvl8pPr lvl="7">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8pPr>
            <a:lvl9pPr lvl="8">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9pPr>
          </a:lstStyle>
          <a:p>
            <a:endParaRPr/>
          </a:p>
        </p:txBody>
      </p:sp>
      <p:sp>
        <p:nvSpPr>
          <p:cNvPr id="37" name="Google Shape;37;p8"/>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fr"/>
              <a:t>‹N°›</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8"/>
        <p:cNvGrpSpPr/>
        <p:nvPr/>
      </p:nvGrpSpPr>
      <p:grpSpPr>
        <a:xfrm>
          <a:off x="0" y="0"/>
          <a:ext cx="0" cy="0"/>
          <a:chOff x="0" y="0"/>
          <a:chExt cx="0" cy="0"/>
        </a:xfrm>
      </p:grpSpPr>
      <p:sp>
        <p:nvSpPr>
          <p:cNvPr id="39" name="Google Shape;39;p9"/>
          <p:cNvSpPr/>
          <p:nvPr/>
        </p:nvSpPr>
        <p:spPr>
          <a:xfrm>
            <a:off x="4572000" y="-75"/>
            <a:ext cx="4572000" cy="51435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0" name="Google Shape;40;p9"/>
          <p:cNvCxnSpPr/>
          <p:nvPr/>
        </p:nvCxnSpPr>
        <p:spPr>
          <a:xfrm>
            <a:off x="5029675" y="4495500"/>
            <a:ext cx="468300" cy="0"/>
          </a:xfrm>
          <a:prstGeom prst="straightConnector1">
            <a:avLst/>
          </a:prstGeom>
          <a:noFill/>
          <a:ln w="19050" cap="flat" cmpd="sng">
            <a:solidFill>
              <a:schemeClr val="dk2"/>
            </a:solidFill>
            <a:prstDash val="solid"/>
            <a:round/>
            <a:headEnd type="none" w="sm" len="sm"/>
            <a:tailEnd type="none" w="sm" len="sm"/>
          </a:ln>
        </p:spPr>
      </p:cxnSp>
      <p:sp>
        <p:nvSpPr>
          <p:cNvPr id="41" name="Google Shape;41;p9"/>
          <p:cNvSpPr txBox="1">
            <a:spLocks noGrp="1"/>
          </p:cNvSpPr>
          <p:nvPr>
            <p:ph type="title"/>
          </p:nvPr>
        </p:nvSpPr>
        <p:spPr>
          <a:xfrm>
            <a:off x="265500" y="1081675"/>
            <a:ext cx="4045200" cy="17862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42" name="Google Shape;42;p9"/>
          <p:cNvSpPr txBox="1">
            <a:spLocks noGrp="1"/>
          </p:cNvSpPr>
          <p:nvPr>
            <p:ph type="subTitle" idx="1"/>
          </p:nvPr>
        </p:nvSpPr>
        <p:spPr>
          <a:xfrm>
            <a:off x="265500" y="2921401"/>
            <a:ext cx="4045200" cy="13455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43" name="Google Shape;43;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highlight>
                  <a:schemeClr val="lt1"/>
                </a:highlight>
              </a:defRPr>
            </a:lvl1pPr>
            <a:lvl2pPr marL="914400" lvl="1" indent="-317500">
              <a:spcBef>
                <a:spcPts val="1600"/>
              </a:spcBef>
              <a:spcAft>
                <a:spcPts val="0"/>
              </a:spcAft>
              <a:buSzPts val="1400"/>
              <a:buChar char="○"/>
              <a:defRPr>
                <a:highlight>
                  <a:schemeClr val="lt1"/>
                </a:highlight>
              </a:defRPr>
            </a:lvl2pPr>
            <a:lvl3pPr marL="1371600" lvl="2" indent="-317500">
              <a:spcBef>
                <a:spcPts val="1600"/>
              </a:spcBef>
              <a:spcAft>
                <a:spcPts val="0"/>
              </a:spcAft>
              <a:buSzPts val="1400"/>
              <a:buChar char="■"/>
              <a:defRPr>
                <a:highlight>
                  <a:schemeClr val="lt1"/>
                </a:highlight>
              </a:defRPr>
            </a:lvl3pPr>
            <a:lvl4pPr marL="1828800" lvl="3" indent="-317500">
              <a:spcBef>
                <a:spcPts val="1600"/>
              </a:spcBef>
              <a:spcAft>
                <a:spcPts val="0"/>
              </a:spcAft>
              <a:buSzPts val="1400"/>
              <a:buChar char="●"/>
              <a:defRPr>
                <a:highlight>
                  <a:schemeClr val="lt1"/>
                </a:highlight>
              </a:defRPr>
            </a:lvl4pPr>
            <a:lvl5pPr marL="2286000" lvl="4" indent="-317500">
              <a:spcBef>
                <a:spcPts val="1600"/>
              </a:spcBef>
              <a:spcAft>
                <a:spcPts val="0"/>
              </a:spcAft>
              <a:buSzPts val="1400"/>
              <a:buChar char="○"/>
              <a:defRPr>
                <a:highlight>
                  <a:schemeClr val="lt1"/>
                </a:highlight>
              </a:defRPr>
            </a:lvl5pPr>
            <a:lvl6pPr marL="2743200" lvl="5" indent="-317500">
              <a:spcBef>
                <a:spcPts val="1600"/>
              </a:spcBef>
              <a:spcAft>
                <a:spcPts val="0"/>
              </a:spcAft>
              <a:buSzPts val="1400"/>
              <a:buChar char="■"/>
              <a:defRPr>
                <a:highlight>
                  <a:schemeClr val="lt1"/>
                </a:highlight>
              </a:defRPr>
            </a:lvl6pPr>
            <a:lvl7pPr marL="3200400" lvl="6" indent="-317500">
              <a:spcBef>
                <a:spcPts val="1600"/>
              </a:spcBef>
              <a:spcAft>
                <a:spcPts val="0"/>
              </a:spcAft>
              <a:buSzPts val="1400"/>
              <a:buChar char="●"/>
              <a:defRPr>
                <a:highlight>
                  <a:schemeClr val="lt1"/>
                </a:highlight>
              </a:defRPr>
            </a:lvl7pPr>
            <a:lvl8pPr marL="3657600" lvl="7" indent="-317500">
              <a:spcBef>
                <a:spcPts val="1600"/>
              </a:spcBef>
              <a:spcAft>
                <a:spcPts val="0"/>
              </a:spcAft>
              <a:buSzPts val="1400"/>
              <a:buChar char="○"/>
              <a:defRPr>
                <a:highlight>
                  <a:schemeClr val="lt1"/>
                </a:highlight>
              </a:defRPr>
            </a:lvl8pPr>
            <a:lvl9pPr marL="4114800" lvl="8" indent="-317500">
              <a:spcBef>
                <a:spcPts val="1600"/>
              </a:spcBef>
              <a:spcAft>
                <a:spcPts val="1600"/>
              </a:spcAft>
              <a:buSzPts val="1400"/>
              <a:buChar char="■"/>
              <a:defRPr>
                <a:highlight>
                  <a:schemeClr val="lt1"/>
                </a:highlight>
              </a:defRPr>
            </a:lvl9pPr>
          </a:lstStyle>
          <a:p>
            <a:endParaRPr/>
          </a:p>
        </p:txBody>
      </p:sp>
      <p:sp>
        <p:nvSpPr>
          <p:cNvPr id="44" name="Google Shape;44;p9"/>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‹N°›</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5"/>
        <p:cNvGrpSpPr/>
        <p:nvPr/>
      </p:nvGrpSpPr>
      <p:grpSpPr>
        <a:xfrm>
          <a:off x="0" y="0"/>
          <a:ext cx="0" cy="0"/>
          <a:chOff x="0" y="0"/>
          <a:chExt cx="0" cy="0"/>
        </a:xfrm>
      </p:grpSpPr>
      <p:sp>
        <p:nvSpPr>
          <p:cNvPr id="46" name="Google Shape;46;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highlight>
                  <a:schemeClr val="dk1"/>
                </a:highlight>
              </a:defRPr>
            </a:lvl1pPr>
          </a:lstStyle>
          <a:p>
            <a:endParaRPr/>
          </a:p>
        </p:txBody>
      </p:sp>
      <p:sp>
        <p:nvSpPr>
          <p:cNvPr id="47" name="Google Shape;47;p10"/>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‹N°›</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pop">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2"/>
              </a:buClr>
              <a:buSzPts val="3000"/>
              <a:buFont typeface="Oswald"/>
              <a:buNone/>
              <a:defRPr sz="3000">
                <a:solidFill>
                  <a:schemeClr val="dk2"/>
                </a:solidFill>
                <a:highlight>
                  <a:schemeClr val="dk1"/>
                </a:highlight>
                <a:latin typeface="Oswald"/>
                <a:ea typeface="Oswald"/>
                <a:cs typeface="Oswald"/>
                <a:sym typeface="Oswald"/>
              </a:defRPr>
            </a:lvl1pPr>
            <a:lvl2pPr lvl="1">
              <a:spcBef>
                <a:spcPts val="0"/>
              </a:spcBef>
              <a:spcAft>
                <a:spcPts val="0"/>
              </a:spcAft>
              <a:buClr>
                <a:schemeClr val="dk2"/>
              </a:buClr>
              <a:buSzPts val="3000"/>
              <a:buFont typeface="Oswald"/>
              <a:buNone/>
              <a:defRPr sz="3000">
                <a:solidFill>
                  <a:schemeClr val="dk2"/>
                </a:solidFill>
                <a:highlight>
                  <a:schemeClr val="dk1"/>
                </a:highlight>
                <a:latin typeface="Oswald"/>
                <a:ea typeface="Oswald"/>
                <a:cs typeface="Oswald"/>
                <a:sym typeface="Oswald"/>
              </a:defRPr>
            </a:lvl2pPr>
            <a:lvl3pPr lvl="2">
              <a:spcBef>
                <a:spcPts val="0"/>
              </a:spcBef>
              <a:spcAft>
                <a:spcPts val="0"/>
              </a:spcAft>
              <a:buClr>
                <a:schemeClr val="dk2"/>
              </a:buClr>
              <a:buSzPts val="3000"/>
              <a:buFont typeface="Oswald"/>
              <a:buNone/>
              <a:defRPr sz="3000">
                <a:solidFill>
                  <a:schemeClr val="dk2"/>
                </a:solidFill>
                <a:highlight>
                  <a:schemeClr val="dk1"/>
                </a:highlight>
                <a:latin typeface="Oswald"/>
                <a:ea typeface="Oswald"/>
                <a:cs typeface="Oswald"/>
                <a:sym typeface="Oswald"/>
              </a:defRPr>
            </a:lvl3pPr>
            <a:lvl4pPr lvl="3">
              <a:spcBef>
                <a:spcPts val="0"/>
              </a:spcBef>
              <a:spcAft>
                <a:spcPts val="0"/>
              </a:spcAft>
              <a:buClr>
                <a:schemeClr val="dk2"/>
              </a:buClr>
              <a:buSzPts val="3000"/>
              <a:buFont typeface="Oswald"/>
              <a:buNone/>
              <a:defRPr sz="3000">
                <a:solidFill>
                  <a:schemeClr val="dk2"/>
                </a:solidFill>
                <a:highlight>
                  <a:schemeClr val="dk1"/>
                </a:highlight>
                <a:latin typeface="Oswald"/>
                <a:ea typeface="Oswald"/>
                <a:cs typeface="Oswald"/>
                <a:sym typeface="Oswald"/>
              </a:defRPr>
            </a:lvl4pPr>
            <a:lvl5pPr lvl="4">
              <a:spcBef>
                <a:spcPts val="0"/>
              </a:spcBef>
              <a:spcAft>
                <a:spcPts val="0"/>
              </a:spcAft>
              <a:buClr>
                <a:schemeClr val="dk2"/>
              </a:buClr>
              <a:buSzPts val="3000"/>
              <a:buFont typeface="Oswald"/>
              <a:buNone/>
              <a:defRPr sz="3000">
                <a:solidFill>
                  <a:schemeClr val="dk2"/>
                </a:solidFill>
                <a:highlight>
                  <a:schemeClr val="dk1"/>
                </a:highlight>
                <a:latin typeface="Oswald"/>
                <a:ea typeface="Oswald"/>
                <a:cs typeface="Oswald"/>
                <a:sym typeface="Oswald"/>
              </a:defRPr>
            </a:lvl5pPr>
            <a:lvl6pPr lvl="5">
              <a:spcBef>
                <a:spcPts val="0"/>
              </a:spcBef>
              <a:spcAft>
                <a:spcPts val="0"/>
              </a:spcAft>
              <a:buClr>
                <a:schemeClr val="dk2"/>
              </a:buClr>
              <a:buSzPts val="3000"/>
              <a:buFont typeface="Oswald"/>
              <a:buNone/>
              <a:defRPr sz="3000">
                <a:solidFill>
                  <a:schemeClr val="dk2"/>
                </a:solidFill>
                <a:highlight>
                  <a:schemeClr val="dk1"/>
                </a:highlight>
                <a:latin typeface="Oswald"/>
                <a:ea typeface="Oswald"/>
                <a:cs typeface="Oswald"/>
                <a:sym typeface="Oswald"/>
              </a:defRPr>
            </a:lvl6pPr>
            <a:lvl7pPr lvl="6">
              <a:spcBef>
                <a:spcPts val="0"/>
              </a:spcBef>
              <a:spcAft>
                <a:spcPts val="0"/>
              </a:spcAft>
              <a:buClr>
                <a:schemeClr val="dk2"/>
              </a:buClr>
              <a:buSzPts val="3000"/>
              <a:buFont typeface="Oswald"/>
              <a:buNone/>
              <a:defRPr sz="3000">
                <a:solidFill>
                  <a:schemeClr val="dk2"/>
                </a:solidFill>
                <a:highlight>
                  <a:schemeClr val="dk1"/>
                </a:highlight>
                <a:latin typeface="Oswald"/>
                <a:ea typeface="Oswald"/>
                <a:cs typeface="Oswald"/>
                <a:sym typeface="Oswald"/>
              </a:defRPr>
            </a:lvl7pPr>
            <a:lvl8pPr lvl="7">
              <a:spcBef>
                <a:spcPts val="0"/>
              </a:spcBef>
              <a:spcAft>
                <a:spcPts val="0"/>
              </a:spcAft>
              <a:buClr>
                <a:schemeClr val="dk2"/>
              </a:buClr>
              <a:buSzPts val="3000"/>
              <a:buFont typeface="Oswald"/>
              <a:buNone/>
              <a:defRPr sz="3000">
                <a:solidFill>
                  <a:schemeClr val="dk2"/>
                </a:solidFill>
                <a:highlight>
                  <a:schemeClr val="dk1"/>
                </a:highlight>
                <a:latin typeface="Oswald"/>
                <a:ea typeface="Oswald"/>
                <a:cs typeface="Oswald"/>
                <a:sym typeface="Oswald"/>
              </a:defRPr>
            </a:lvl8pPr>
            <a:lvl9pPr lvl="8">
              <a:spcBef>
                <a:spcPts val="0"/>
              </a:spcBef>
              <a:spcAft>
                <a:spcPts val="0"/>
              </a:spcAft>
              <a:buClr>
                <a:schemeClr val="dk2"/>
              </a:buClr>
              <a:buSzPts val="3000"/>
              <a:buFont typeface="Oswald"/>
              <a:buNone/>
              <a:defRPr sz="3000">
                <a:solidFill>
                  <a:schemeClr val="dk2"/>
                </a:solidFill>
                <a:highlight>
                  <a:schemeClr val="dk1"/>
                </a:highlight>
                <a:latin typeface="Oswald"/>
                <a:ea typeface="Oswald"/>
                <a:cs typeface="Oswald"/>
                <a:sym typeface="Oswald"/>
              </a:defRPr>
            </a:lvl9pPr>
          </a:lstStyle>
          <a:p>
            <a:endParaRPr/>
          </a:p>
        </p:txBody>
      </p:sp>
      <p:sp>
        <p:nvSpPr>
          <p:cNvPr id="7" name="Google Shape;7;p1"/>
          <p:cNvSpPr txBox="1">
            <a:spLocks noGrp="1"/>
          </p:cNvSpPr>
          <p:nvPr>
            <p:ph type="body" idx="1"/>
          </p:nvPr>
        </p:nvSpPr>
        <p:spPr>
          <a:xfrm>
            <a:off x="311700" y="1234075"/>
            <a:ext cx="8520600" cy="33348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Font typeface="Playfair Display"/>
              <a:buChar char="●"/>
              <a:defRPr sz="1800">
                <a:solidFill>
                  <a:schemeClr val="dk2"/>
                </a:solidFill>
                <a:latin typeface="Playfair Display"/>
                <a:ea typeface="Playfair Display"/>
                <a:cs typeface="Playfair Display"/>
                <a:sym typeface="Playfair Display"/>
              </a:defRPr>
            </a:lvl1pPr>
            <a:lvl2pPr marL="914400" lvl="1" indent="-317500">
              <a:lnSpc>
                <a:spcPct val="115000"/>
              </a:lnSpc>
              <a:spcBef>
                <a:spcPts val="1600"/>
              </a:spcBef>
              <a:spcAft>
                <a:spcPts val="0"/>
              </a:spcAft>
              <a:buClr>
                <a:schemeClr val="dk2"/>
              </a:buClr>
              <a:buSzPts val="1400"/>
              <a:buFont typeface="Playfair Display"/>
              <a:buChar char="○"/>
              <a:defRPr>
                <a:solidFill>
                  <a:schemeClr val="dk2"/>
                </a:solidFill>
                <a:latin typeface="Playfair Display"/>
                <a:ea typeface="Playfair Display"/>
                <a:cs typeface="Playfair Display"/>
                <a:sym typeface="Playfair Display"/>
              </a:defRPr>
            </a:lvl2pPr>
            <a:lvl3pPr marL="1371600" lvl="2" indent="-317500">
              <a:lnSpc>
                <a:spcPct val="115000"/>
              </a:lnSpc>
              <a:spcBef>
                <a:spcPts val="1600"/>
              </a:spcBef>
              <a:spcAft>
                <a:spcPts val="0"/>
              </a:spcAft>
              <a:buClr>
                <a:schemeClr val="dk2"/>
              </a:buClr>
              <a:buSzPts val="1400"/>
              <a:buFont typeface="Playfair Display"/>
              <a:buChar char="■"/>
              <a:defRPr>
                <a:solidFill>
                  <a:schemeClr val="dk2"/>
                </a:solidFill>
                <a:latin typeface="Playfair Display"/>
                <a:ea typeface="Playfair Display"/>
                <a:cs typeface="Playfair Display"/>
                <a:sym typeface="Playfair Display"/>
              </a:defRPr>
            </a:lvl3pPr>
            <a:lvl4pPr marL="1828800" lvl="3" indent="-317500">
              <a:lnSpc>
                <a:spcPct val="115000"/>
              </a:lnSpc>
              <a:spcBef>
                <a:spcPts val="1600"/>
              </a:spcBef>
              <a:spcAft>
                <a:spcPts val="0"/>
              </a:spcAft>
              <a:buClr>
                <a:schemeClr val="dk2"/>
              </a:buClr>
              <a:buSzPts val="1400"/>
              <a:buFont typeface="Playfair Display"/>
              <a:buChar char="●"/>
              <a:defRPr>
                <a:solidFill>
                  <a:schemeClr val="dk2"/>
                </a:solidFill>
                <a:latin typeface="Playfair Display"/>
                <a:ea typeface="Playfair Display"/>
                <a:cs typeface="Playfair Display"/>
                <a:sym typeface="Playfair Display"/>
              </a:defRPr>
            </a:lvl4pPr>
            <a:lvl5pPr marL="2286000" lvl="4" indent="-317500">
              <a:lnSpc>
                <a:spcPct val="115000"/>
              </a:lnSpc>
              <a:spcBef>
                <a:spcPts val="1600"/>
              </a:spcBef>
              <a:spcAft>
                <a:spcPts val="0"/>
              </a:spcAft>
              <a:buClr>
                <a:schemeClr val="dk2"/>
              </a:buClr>
              <a:buSzPts val="1400"/>
              <a:buFont typeface="Playfair Display"/>
              <a:buChar char="○"/>
              <a:defRPr>
                <a:solidFill>
                  <a:schemeClr val="dk2"/>
                </a:solidFill>
                <a:latin typeface="Playfair Display"/>
                <a:ea typeface="Playfair Display"/>
                <a:cs typeface="Playfair Display"/>
                <a:sym typeface="Playfair Display"/>
              </a:defRPr>
            </a:lvl5pPr>
            <a:lvl6pPr marL="2743200" lvl="5" indent="-317500">
              <a:lnSpc>
                <a:spcPct val="115000"/>
              </a:lnSpc>
              <a:spcBef>
                <a:spcPts val="1600"/>
              </a:spcBef>
              <a:spcAft>
                <a:spcPts val="0"/>
              </a:spcAft>
              <a:buClr>
                <a:schemeClr val="dk2"/>
              </a:buClr>
              <a:buSzPts val="1400"/>
              <a:buFont typeface="Playfair Display"/>
              <a:buChar char="■"/>
              <a:defRPr>
                <a:solidFill>
                  <a:schemeClr val="dk2"/>
                </a:solidFill>
                <a:latin typeface="Playfair Display"/>
                <a:ea typeface="Playfair Display"/>
                <a:cs typeface="Playfair Display"/>
                <a:sym typeface="Playfair Display"/>
              </a:defRPr>
            </a:lvl6pPr>
            <a:lvl7pPr marL="3200400" lvl="6" indent="-317500">
              <a:lnSpc>
                <a:spcPct val="115000"/>
              </a:lnSpc>
              <a:spcBef>
                <a:spcPts val="1600"/>
              </a:spcBef>
              <a:spcAft>
                <a:spcPts val="0"/>
              </a:spcAft>
              <a:buClr>
                <a:schemeClr val="dk2"/>
              </a:buClr>
              <a:buSzPts val="1400"/>
              <a:buFont typeface="Playfair Display"/>
              <a:buChar char="●"/>
              <a:defRPr>
                <a:solidFill>
                  <a:schemeClr val="dk2"/>
                </a:solidFill>
                <a:latin typeface="Playfair Display"/>
                <a:ea typeface="Playfair Display"/>
                <a:cs typeface="Playfair Display"/>
                <a:sym typeface="Playfair Display"/>
              </a:defRPr>
            </a:lvl7pPr>
            <a:lvl8pPr marL="3657600" lvl="7" indent="-317500">
              <a:lnSpc>
                <a:spcPct val="115000"/>
              </a:lnSpc>
              <a:spcBef>
                <a:spcPts val="1600"/>
              </a:spcBef>
              <a:spcAft>
                <a:spcPts val="0"/>
              </a:spcAft>
              <a:buClr>
                <a:schemeClr val="dk2"/>
              </a:buClr>
              <a:buSzPts val="1400"/>
              <a:buFont typeface="Playfair Display"/>
              <a:buChar char="○"/>
              <a:defRPr>
                <a:solidFill>
                  <a:schemeClr val="dk2"/>
                </a:solidFill>
                <a:latin typeface="Playfair Display"/>
                <a:ea typeface="Playfair Display"/>
                <a:cs typeface="Playfair Display"/>
                <a:sym typeface="Playfair Display"/>
              </a:defRPr>
            </a:lvl8pPr>
            <a:lvl9pPr marL="4114800" lvl="8" indent="-317500">
              <a:lnSpc>
                <a:spcPct val="115000"/>
              </a:lnSpc>
              <a:spcBef>
                <a:spcPts val="1600"/>
              </a:spcBef>
              <a:spcAft>
                <a:spcPts val="1600"/>
              </a:spcAft>
              <a:buClr>
                <a:schemeClr val="dk2"/>
              </a:buClr>
              <a:buSzPts val="1400"/>
              <a:buFont typeface="Playfair Display"/>
              <a:buChar char="■"/>
              <a:defRPr>
                <a:solidFill>
                  <a:schemeClr val="dk2"/>
                </a:solidFill>
                <a:latin typeface="Playfair Display"/>
                <a:ea typeface="Playfair Display"/>
                <a:cs typeface="Playfair Display"/>
                <a:sym typeface="Playfair Display"/>
              </a:defRPr>
            </a:lvl9pPr>
          </a:lstStyle>
          <a:p>
            <a:endParaRPr/>
          </a:p>
        </p:txBody>
      </p:sp>
      <p:sp>
        <p:nvSpPr>
          <p:cNvPr id="8" name="Google Shape;8;p1"/>
          <p:cNvSpPr txBox="1">
            <a:spLocks noGrp="1"/>
          </p:cNvSpPr>
          <p:nvPr>
            <p:ph type="sldNum" idx="12"/>
          </p:nvPr>
        </p:nvSpPr>
        <p:spPr>
          <a:xfrm>
            <a:off x="8497999" y="4688759"/>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latin typeface="Playfair Display"/>
                <a:ea typeface="Playfair Display"/>
                <a:cs typeface="Playfair Display"/>
                <a:sym typeface="Playfair Display"/>
              </a:defRPr>
            </a:lvl1pPr>
            <a:lvl2pPr lvl="1" algn="r">
              <a:buNone/>
              <a:defRPr sz="1000">
                <a:solidFill>
                  <a:schemeClr val="dk2"/>
                </a:solidFill>
                <a:latin typeface="Playfair Display"/>
                <a:ea typeface="Playfair Display"/>
                <a:cs typeface="Playfair Display"/>
                <a:sym typeface="Playfair Display"/>
              </a:defRPr>
            </a:lvl2pPr>
            <a:lvl3pPr lvl="2" algn="r">
              <a:buNone/>
              <a:defRPr sz="1000">
                <a:solidFill>
                  <a:schemeClr val="dk2"/>
                </a:solidFill>
                <a:latin typeface="Playfair Display"/>
                <a:ea typeface="Playfair Display"/>
                <a:cs typeface="Playfair Display"/>
                <a:sym typeface="Playfair Display"/>
              </a:defRPr>
            </a:lvl3pPr>
            <a:lvl4pPr lvl="3" algn="r">
              <a:buNone/>
              <a:defRPr sz="1000">
                <a:solidFill>
                  <a:schemeClr val="dk2"/>
                </a:solidFill>
                <a:latin typeface="Playfair Display"/>
                <a:ea typeface="Playfair Display"/>
                <a:cs typeface="Playfair Display"/>
                <a:sym typeface="Playfair Display"/>
              </a:defRPr>
            </a:lvl4pPr>
            <a:lvl5pPr lvl="4" algn="r">
              <a:buNone/>
              <a:defRPr sz="1000">
                <a:solidFill>
                  <a:schemeClr val="dk2"/>
                </a:solidFill>
                <a:latin typeface="Playfair Display"/>
                <a:ea typeface="Playfair Display"/>
                <a:cs typeface="Playfair Display"/>
                <a:sym typeface="Playfair Display"/>
              </a:defRPr>
            </a:lvl5pPr>
            <a:lvl6pPr lvl="5" algn="r">
              <a:buNone/>
              <a:defRPr sz="1000">
                <a:solidFill>
                  <a:schemeClr val="dk2"/>
                </a:solidFill>
                <a:latin typeface="Playfair Display"/>
                <a:ea typeface="Playfair Display"/>
                <a:cs typeface="Playfair Display"/>
                <a:sym typeface="Playfair Display"/>
              </a:defRPr>
            </a:lvl6pPr>
            <a:lvl7pPr lvl="6" algn="r">
              <a:buNone/>
              <a:defRPr sz="1000">
                <a:solidFill>
                  <a:schemeClr val="dk2"/>
                </a:solidFill>
                <a:latin typeface="Playfair Display"/>
                <a:ea typeface="Playfair Display"/>
                <a:cs typeface="Playfair Display"/>
                <a:sym typeface="Playfair Display"/>
              </a:defRPr>
            </a:lvl7pPr>
            <a:lvl8pPr lvl="7" algn="r">
              <a:buNone/>
              <a:defRPr sz="1000">
                <a:solidFill>
                  <a:schemeClr val="dk2"/>
                </a:solidFill>
                <a:latin typeface="Playfair Display"/>
                <a:ea typeface="Playfair Display"/>
                <a:cs typeface="Playfair Display"/>
                <a:sym typeface="Playfair Display"/>
              </a:defRPr>
            </a:lvl8pPr>
            <a:lvl9pPr lvl="8" algn="r">
              <a:buNone/>
              <a:defRPr sz="1000">
                <a:solidFill>
                  <a:schemeClr val="dk2"/>
                </a:solidFill>
                <a:latin typeface="Playfair Display"/>
                <a:ea typeface="Playfair Display"/>
                <a:cs typeface="Playfair Display"/>
                <a:sym typeface="Playfair Display"/>
              </a:defRPr>
            </a:lvl9pPr>
          </a:lstStyle>
          <a:p>
            <a:pPr marL="0" lvl="0" indent="0" algn="r" rtl="0">
              <a:spcBef>
                <a:spcPts val="0"/>
              </a:spcBef>
              <a:spcAft>
                <a:spcPts val="0"/>
              </a:spcAft>
              <a:buNone/>
            </a:pPr>
            <a:fld id="{00000000-1234-1234-1234-123412341234}" type="slidenum">
              <a:rPr lang="fr"/>
              <a:t>‹N°›</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60"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1.xml"/><Relationship Id="rId6" Type="http://schemas.openxmlformats.org/officeDocument/2006/relationships/image" Target="../media/image4.png"/><Relationship Id="rId5" Type="http://schemas.openxmlformats.org/officeDocument/2006/relationships/image" Target="../media/image3.jpg"/><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29.png"/><Relationship Id="rId3" Type="http://schemas.openxmlformats.org/officeDocument/2006/relationships/image" Target="../media/image19.png"/><Relationship Id="rId7" Type="http://schemas.openxmlformats.org/officeDocument/2006/relationships/image" Target="../media/image23.png"/><Relationship Id="rId12" Type="http://schemas.openxmlformats.org/officeDocument/2006/relationships/image" Target="../media/image28.png"/><Relationship Id="rId2" Type="http://schemas.openxmlformats.org/officeDocument/2006/relationships/image" Target="../media/image18.jpg"/><Relationship Id="rId16" Type="http://schemas.openxmlformats.org/officeDocument/2006/relationships/image" Target="../media/image32.png"/><Relationship Id="rId1" Type="http://schemas.openxmlformats.org/officeDocument/2006/relationships/slideLayout" Target="../slideLayouts/slideLayout12.xml"/><Relationship Id="rId6" Type="http://schemas.openxmlformats.org/officeDocument/2006/relationships/image" Target="../media/image22.jpg"/><Relationship Id="rId11" Type="http://schemas.openxmlformats.org/officeDocument/2006/relationships/image" Target="../media/image27.png"/><Relationship Id="rId5" Type="http://schemas.openxmlformats.org/officeDocument/2006/relationships/image" Target="../media/image21.jpg"/><Relationship Id="rId15" Type="http://schemas.openxmlformats.org/officeDocument/2006/relationships/image" Target="../media/image31.png"/><Relationship Id="rId10" Type="http://schemas.openxmlformats.org/officeDocument/2006/relationships/image" Target="../media/image26.png"/><Relationship Id="rId4" Type="http://schemas.openxmlformats.org/officeDocument/2006/relationships/image" Target="../media/image20.png"/><Relationship Id="rId9" Type="http://schemas.openxmlformats.org/officeDocument/2006/relationships/image" Target="../media/image25.png"/><Relationship Id="rId14" Type="http://schemas.openxmlformats.org/officeDocument/2006/relationships/image" Target="../media/image30.png"/></Relationships>
</file>

<file path=ppt/slides/_rels/slide11.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13.xml"/><Relationship Id="rId1" Type="http://schemas.openxmlformats.org/officeDocument/2006/relationships/slideLayout" Target="../slideLayouts/slideLayout11.xml"/><Relationship Id="rId4" Type="http://schemas.openxmlformats.org/officeDocument/2006/relationships/image" Target="../media/image36.png"/></Relationships>
</file>

<file path=ppt/slides/_rels/slide15.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16.xml"/><Relationship Id="rId1" Type="http://schemas.openxmlformats.org/officeDocument/2006/relationships/slideLayout" Target="../slideLayouts/slideLayout11.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8.jpg"/></Relationships>
</file>

<file path=ppt/slides/_rels/slide18.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17.xml"/><Relationship Id="rId1" Type="http://schemas.openxmlformats.org/officeDocument/2006/relationships/slideLayout" Target="../slideLayouts/slideLayout11.xml"/><Relationship Id="rId5" Type="http://schemas.openxmlformats.org/officeDocument/2006/relationships/image" Target="../media/image44.jpg"/><Relationship Id="rId4" Type="http://schemas.openxmlformats.org/officeDocument/2006/relationships/image" Target="../media/image43.jpg"/></Relationships>
</file>

<file path=ppt/slides/_rels/slide1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8.xml"/><Relationship Id="rId1" Type="http://schemas.openxmlformats.org/officeDocument/2006/relationships/slideLayout" Target="../slideLayouts/slideLayout11.xml"/><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11.xml"/><Relationship Id="rId4" Type="http://schemas.openxmlformats.org/officeDocument/2006/relationships/image" Target="../media/image7.jpg"/></Relationships>
</file>

<file path=ppt/slides/_rels/slide20.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21.xml"/><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notesSlide" Target="../notesSlides/notesSlide22.xm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23.xml"/><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4.xml"/><Relationship Id="rId1" Type="http://schemas.openxmlformats.org/officeDocument/2006/relationships/slideLayout" Target="../slideLayouts/slideLayout11.xml"/><Relationship Id="rId5" Type="http://schemas.openxmlformats.org/officeDocument/2006/relationships/image" Target="../media/image53.png"/><Relationship Id="rId4" Type="http://schemas.openxmlformats.org/officeDocument/2006/relationships/image" Target="../media/image52.png"/></Relationships>
</file>

<file path=ppt/slides/_rels/slide2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5.xml"/><Relationship Id="rId1" Type="http://schemas.openxmlformats.org/officeDocument/2006/relationships/slideLayout" Target="../slideLayouts/slideLayout11.xml"/><Relationship Id="rId6" Type="http://schemas.openxmlformats.org/officeDocument/2006/relationships/image" Target="../media/image57.jpg"/><Relationship Id="rId5" Type="http://schemas.openxmlformats.org/officeDocument/2006/relationships/image" Target="../media/image56.png"/><Relationship Id="rId4" Type="http://schemas.openxmlformats.org/officeDocument/2006/relationships/image" Target="../media/image55.png"/></Relationships>
</file>

<file path=ppt/slides/_rels/slide27.xml.rels><?xml version="1.0" encoding="UTF-8" standalone="yes"?>
<Relationships xmlns="http://schemas.openxmlformats.org/package/2006/relationships"><Relationship Id="rId8" Type="http://schemas.openxmlformats.org/officeDocument/2006/relationships/image" Target="../media/image63.jpg"/><Relationship Id="rId3" Type="http://schemas.openxmlformats.org/officeDocument/2006/relationships/image" Target="../media/image58.jpg"/><Relationship Id="rId7" Type="http://schemas.openxmlformats.org/officeDocument/2006/relationships/image" Target="../media/image62.jpg"/><Relationship Id="rId2" Type="http://schemas.openxmlformats.org/officeDocument/2006/relationships/notesSlide" Target="../notesSlides/notesSlide26.xml"/><Relationship Id="rId1" Type="http://schemas.openxmlformats.org/officeDocument/2006/relationships/slideLayout" Target="../slideLayouts/slideLayout11.xml"/><Relationship Id="rId6" Type="http://schemas.openxmlformats.org/officeDocument/2006/relationships/image" Target="../media/image61.jpg"/><Relationship Id="rId11" Type="http://schemas.openxmlformats.org/officeDocument/2006/relationships/image" Target="../media/image66.png"/><Relationship Id="rId5" Type="http://schemas.openxmlformats.org/officeDocument/2006/relationships/image" Target="../media/image60.jpg"/><Relationship Id="rId10" Type="http://schemas.openxmlformats.org/officeDocument/2006/relationships/image" Target="../media/image65.png"/><Relationship Id="rId4" Type="http://schemas.openxmlformats.org/officeDocument/2006/relationships/image" Target="../media/image59.jpg"/><Relationship Id="rId9" Type="http://schemas.openxmlformats.org/officeDocument/2006/relationships/image" Target="../media/image64.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xml"/><Relationship Id="rId1" Type="http://schemas.openxmlformats.org/officeDocument/2006/relationships/slideLayout" Target="../slideLayouts/slideLayout11.xml"/><Relationship Id="rId5" Type="http://schemas.openxmlformats.org/officeDocument/2006/relationships/image" Target="../media/image10.JPG"/><Relationship Id="rId4" Type="http://schemas.openxmlformats.org/officeDocument/2006/relationships/image" Target="../media/image9.JPG"/></Relationships>
</file>

<file path=ppt/slides/_rels/slide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8" Type="http://schemas.openxmlformats.org/officeDocument/2006/relationships/image" Target="../media/image17.jpg"/><Relationship Id="rId3" Type="http://schemas.openxmlformats.org/officeDocument/2006/relationships/image" Target="../media/image12.jpg"/><Relationship Id="rId7" Type="http://schemas.openxmlformats.org/officeDocument/2006/relationships/image" Target="../media/image16.jpg"/><Relationship Id="rId2" Type="http://schemas.openxmlformats.org/officeDocument/2006/relationships/notesSlide" Target="../notesSlides/notesSlide5.xml"/><Relationship Id="rId1" Type="http://schemas.openxmlformats.org/officeDocument/2006/relationships/slideLayout" Target="../slideLayouts/slideLayout11.xml"/><Relationship Id="rId6" Type="http://schemas.openxmlformats.org/officeDocument/2006/relationships/image" Target="../media/image15.jpg"/><Relationship Id="rId5" Type="http://schemas.openxmlformats.org/officeDocument/2006/relationships/image" Target="../media/image14.jpg"/><Relationship Id="rId4" Type="http://schemas.openxmlformats.org/officeDocument/2006/relationships/image" Target="../media/image13.jpg"/></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1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7"/>
        <p:cNvGrpSpPr/>
        <p:nvPr/>
      </p:nvGrpSpPr>
      <p:grpSpPr>
        <a:xfrm>
          <a:off x="0" y="0"/>
          <a:ext cx="0" cy="0"/>
          <a:chOff x="0" y="0"/>
          <a:chExt cx="0" cy="0"/>
        </a:xfrm>
      </p:grpSpPr>
      <p:sp>
        <p:nvSpPr>
          <p:cNvPr id="58" name="Google Shape;58;p13"/>
          <p:cNvSpPr/>
          <p:nvPr/>
        </p:nvSpPr>
        <p:spPr>
          <a:xfrm>
            <a:off x="7093225" y="2835325"/>
            <a:ext cx="2050800" cy="2047200"/>
          </a:xfrm>
          <a:prstGeom prst="rect">
            <a:avLst/>
          </a:pr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13"/>
          <p:cNvSpPr txBox="1">
            <a:spLocks noGrp="1"/>
          </p:cNvSpPr>
          <p:nvPr>
            <p:ph type="subTitle" idx="4294967295"/>
          </p:nvPr>
        </p:nvSpPr>
        <p:spPr>
          <a:xfrm>
            <a:off x="5185611" y="70650"/>
            <a:ext cx="3827339" cy="472200"/>
          </a:xfrm>
          <a:prstGeom prst="rect">
            <a:avLst/>
          </a:prstGeom>
        </p:spPr>
        <p:txBody>
          <a:bodyPr spcFirstLastPara="1" wrap="square" lIns="91425" tIns="91425" rIns="91425" bIns="91425" anchor="t" anchorCtr="0">
            <a:noAutofit/>
          </a:bodyPr>
          <a:lstStyle/>
          <a:p>
            <a:pPr marL="0" lvl="0" indent="0" algn="r" rtl="0">
              <a:spcBef>
                <a:spcPts val="0"/>
              </a:spcBef>
              <a:spcAft>
                <a:spcPts val="1600"/>
              </a:spcAft>
              <a:buNone/>
            </a:pPr>
            <a:r>
              <a:rPr lang="fr" sz="1100" dirty="0">
                <a:latin typeface="Comfortaa"/>
                <a:ea typeface="Comfortaa"/>
                <a:cs typeface="Comfortaa"/>
                <a:sym typeface="Comfortaa"/>
              </a:rPr>
              <a:t>Lambersart | Saint-André lez-lille  </a:t>
            </a:r>
            <a:r>
              <a:rPr lang="fr" sz="1100" dirty="0">
                <a:solidFill>
                  <a:srgbClr val="FFC000"/>
                </a:solidFill>
                <a:latin typeface="Comfortaa"/>
                <a:ea typeface="Comfortaa"/>
                <a:cs typeface="Comfortaa"/>
                <a:sym typeface="Comfortaa"/>
              </a:rPr>
              <a:t>Novembre 2022</a:t>
            </a:r>
            <a:endParaRPr sz="1100" dirty="0">
              <a:solidFill>
                <a:srgbClr val="FFC000"/>
              </a:solidFill>
              <a:latin typeface="Comfortaa"/>
              <a:ea typeface="Comfortaa"/>
              <a:cs typeface="Comfortaa"/>
              <a:sym typeface="Comfortaa"/>
            </a:endParaRPr>
          </a:p>
        </p:txBody>
      </p:sp>
      <p:sp>
        <p:nvSpPr>
          <p:cNvPr id="60" name="Google Shape;60;p13"/>
          <p:cNvSpPr txBox="1"/>
          <p:nvPr/>
        </p:nvSpPr>
        <p:spPr>
          <a:xfrm>
            <a:off x="7038300" y="4004150"/>
            <a:ext cx="1931100" cy="7695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fr" sz="1900" dirty="0">
                <a:solidFill>
                  <a:schemeClr val="lt1"/>
                </a:solidFill>
                <a:latin typeface="Comfortaa"/>
                <a:ea typeface="Comfortaa"/>
                <a:cs typeface="Comfortaa"/>
                <a:sym typeface="Comfortaa"/>
              </a:rPr>
              <a:t>LA </a:t>
            </a:r>
            <a:endParaRPr sz="1900" dirty="0">
              <a:solidFill>
                <a:schemeClr val="lt1"/>
              </a:solidFill>
              <a:latin typeface="Comfortaa"/>
              <a:ea typeface="Comfortaa"/>
              <a:cs typeface="Comfortaa"/>
              <a:sym typeface="Comfortaa"/>
            </a:endParaRPr>
          </a:p>
          <a:p>
            <a:pPr marL="0" lvl="0" indent="0" algn="r" rtl="0">
              <a:spcBef>
                <a:spcPts val="0"/>
              </a:spcBef>
              <a:spcAft>
                <a:spcPts val="0"/>
              </a:spcAft>
              <a:buNone/>
            </a:pPr>
            <a:r>
              <a:rPr lang="fr" sz="1900" dirty="0">
                <a:solidFill>
                  <a:schemeClr val="lt1"/>
                </a:solidFill>
                <a:latin typeface="Comfortaa"/>
                <a:ea typeface="Comfortaa"/>
                <a:cs typeface="Comfortaa"/>
                <a:sym typeface="Comfortaa"/>
              </a:rPr>
              <a:t>QUINTINIE</a:t>
            </a:r>
            <a:endParaRPr sz="1900" dirty="0">
              <a:solidFill>
                <a:schemeClr val="lt1"/>
              </a:solidFill>
              <a:latin typeface="Comfortaa"/>
              <a:ea typeface="Comfortaa"/>
              <a:cs typeface="Comfortaa"/>
              <a:sym typeface="Comfortaa"/>
            </a:endParaRPr>
          </a:p>
        </p:txBody>
      </p:sp>
      <p:pic>
        <p:nvPicPr>
          <p:cNvPr id="61" name="Google Shape;61;p13"/>
          <p:cNvPicPr preferRelativeResize="0"/>
          <p:nvPr/>
        </p:nvPicPr>
        <p:blipFill>
          <a:blip r:embed="rId3">
            <a:alphaModFix/>
          </a:blip>
          <a:stretch>
            <a:fillRect/>
          </a:stretch>
        </p:blipFill>
        <p:spPr>
          <a:xfrm>
            <a:off x="134275" y="118573"/>
            <a:ext cx="509600" cy="607402"/>
          </a:xfrm>
          <a:prstGeom prst="rect">
            <a:avLst/>
          </a:prstGeom>
          <a:noFill/>
          <a:ln>
            <a:noFill/>
          </a:ln>
        </p:spPr>
      </p:pic>
      <p:pic>
        <p:nvPicPr>
          <p:cNvPr id="62" name="Google Shape;62;p13"/>
          <p:cNvPicPr preferRelativeResize="0"/>
          <p:nvPr/>
        </p:nvPicPr>
        <p:blipFill rotWithShape="1">
          <a:blip r:embed="rId4">
            <a:alphaModFix/>
          </a:blip>
          <a:srcRect l="21667" t="29731" r="17941" b="25511"/>
          <a:stretch/>
        </p:blipFill>
        <p:spPr>
          <a:xfrm>
            <a:off x="689696" y="100524"/>
            <a:ext cx="1073372" cy="681527"/>
          </a:xfrm>
          <a:prstGeom prst="rect">
            <a:avLst/>
          </a:prstGeom>
          <a:noFill/>
          <a:ln>
            <a:noFill/>
          </a:ln>
        </p:spPr>
      </p:pic>
      <p:pic>
        <p:nvPicPr>
          <p:cNvPr id="63" name="Google Shape;63;p13"/>
          <p:cNvPicPr preferRelativeResize="0"/>
          <p:nvPr/>
        </p:nvPicPr>
        <p:blipFill>
          <a:blip r:embed="rId5">
            <a:alphaModFix amt="43000"/>
          </a:blip>
          <a:stretch>
            <a:fillRect/>
          </a:stretch>
        </p:blipFill>
        <p:spPr>
          <a:xfrm>
            <a:off x="0" y="2829300"/>
            <a:ext cx="7094646" cy="2047332"/>
          </a:xfrm>
          <a:prstGeom prst="rect">
            <a:avLst/>
          </a:prstGeom>
          <a:noFill/>
          <a:ln>
            <a:noFill/>
          </a:ln>
        </p:spPr>
      </p:pic>
      <p:pic>
        <p:nvPicPr>
          <p:cNvPr id="65" name="Google Shape;65;p13"/>
          <p:cNvPicPr preferRelativeResize="0"/>
          <p:nvPr/>
        </p:nvPicPr>
        <p:blipFill>
          <a:blip r:embed="rId6">
            <a:alphaModFix/>
          </a:blip>
          <a:stretch>
            <a:fillRect/>
          </a:stretch>
        </p:blipFill>
        <p:spPr>
          <a:xfrm>
            <a:off x="7808650" y="2298500"/>
            <a:ext cx="1204301" cy="407500"/>
          </a:xfrm>
          <a:prstGeom prst="rect">
            <a:avLst/>
          </a:prstGeom>
          <a:noFill/>
          <a:ln>
            <a:noFill/>
          </a:ln>
        </p:spPr>
      </p:pic>
      <p:pic>
        <p:nvPicPr>
          <p:cNvPr id="2" name="Image 1">
            <a:extLst>
              <a:ext uri="{FF2B5EF4-FFF2-40B4-BE49-F238E27FC236}">
                <a16:creationId xmlns:a16="http://schemas.microsoft.com/office/drawing/2014/main" id="{FE7EE885-0EEA-9B53-346C-0333A2AF248B}"/>
              </a:ext>
            </a:extLst>
          </p:cNvPr>
          <p:cNvPicPr>
            <a:picLocks noChangeAspect="1"/>
          </p:cNvPicPr>
          <p:nvPr/>
        </p:nvPicPr>
        <p:blipFill>
          <a:blip r:embed="rId7"/>
          <a:stretch>
            <a:fillRect/>
          </a:stretch>
        </p:blipFill>
        <p:spPr>
          <a:xfrm>
            <a:off x="6822681" y="2032977"/>
            <a:ext cx="854185" cy="687448"/>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object 7"/>
          <p:cNvPicPr/>
          <p:nvPr/>
        </p:nvPicPr>
        <p:blipFill>
          <a:blip r:embed="rId2" cstate="print"/>
          <a:stretch>
            <a:fillRect/>
          </a:stretch>
        </p:blipFill>
        <p:spPr>
          <a:xfrm>
            <a:off x="223194" y="4601257"/>
            <a:ext cx="453515" cy="427480"/>
          </a:xfrm>
          <a:prstGeom prst="rect">
            <a:avLst/>
          </a:prstGeom>
        </p:spPr>
      </p:pic>
      <p:pic>
        <p:nvPicPr>
          <p:cNvPr id="9" name="object 9"/>
          <p:cNvPicPr/>
          <p:nvPr/>
        </p:nvPicPr>
        <p:blipFill>
          <a:blip r:embed="rId3" cstate="print"/>
          <a:stretch>
            <a:fillRect/>
          </a:stretch>
        </p:blipFill>
        <p:spPr>
          <a:xfrm>
            <a:off x="945354" y="4695181"/>
            <a:ext cx="846829" cy="294667"/>
          </a:xfrm>
          <a:prstGeom prst="rect">
            <a:avLst/>
          </a:prstGeom>
        </p:spPr>
      </p:pic>
      <p:pic>
        <p:nvPicPr>
          <p:cNvPr id="2" name="object 2"/>
          <p:cNvPicPr/>
          <p:nvPr/>
        </p:nvPicPr>
        <p:blipFill>
          <a:blip r:embed="rId4" cstate="print"/>
          <a:stretch>
            <a:fillRect/>
          </a:stretch>
        </p:blipFill>
        <p:spPr>
          <a:xfrm>
            <a:off x="1961496" y="4642443"/>
            <a:ext cx="326886" cy="386294"/>
          </a:xfrm>
          <a:prstGeom prst="rect">
            <a:avLst/>
          </a:prstGeom>
        </p:spPr>
      </p:pic>
      <p:pic>
        <p:nvPicPr>
          <p:cNvPr id="4" name="object 4"/>
          <p:cNvPicPr/>
          <p:nvPr/>
        </p:nvPicPr>
        <p:blipFill>
          <a:blip r:embed="rId5" cstate="print"/>
          <a:stretch>
            <a:fillRect/>
          </a:stretch>
        </p:blipFill>
        <p:spPr>
          <a:xfrm>
            <a:off x="3298984" y="4675065"/>
            <a:ext cx="482252" cy="334898"/>
          </a:xfrm>
          <a:prstGeom prst="rect">
            <a:avLst/>
          </a:prstGeom>
        </p:spPr>
      </p:pic>
      <p:pic>
        <p:nvPicPr>
          <p:cNvPr id="5" name="object 5"/>
          <p:cNvPicPr/>
          <p:nvPr/>
        </p:nvPicPr>
        <p:blipFill>
          <a:blip r:embed="rId6" cstate="print"/>
          <a:stretch>
            <a:fillRect/>
          </a:stretch>
        </p:blipFill>
        <p:spPr>
          <a:xfrm>
            <a:off x="2483930" y="4723556"/>
            <a:ext cx="619506" cy="223375"/>
          </a:xfrm>
          <a:prstGeom prst="rect">
            <a:avLst/>
          </a:prstGeom>
        </p:spPr>
      </p:pic>
      <p:pic>
        <p:nvPicPr>
          <p:cNvPr id="10" name="object 10"/>
          <p:cNvPicPr/>
          <p:nvPr/>
        </p:nvPicPr>
        <p:blipFill>
          <a:blip r:embed="rId7" cstate="print"/>
          <a:stretch>
            <a:fillRect/>
          </a:stretch>
        </p:blipFill>
        <p:spPr>
          <a:xfrm>
            <a:off x="0" y="614946"/>
            <a:ext cx="9144000" cy="4528552"/>
          </a:xfrm>
          <a:prstGeom prst="rect">
            <a:avLst/>
          </a:prstGeom>
        </p:spPr>
      </p:pic>
      <p:pic>
        <p:nvPicPr>
          <p:cNvPr id="11" name="object 11"/>
          <p:cNvPicPr/>
          <p:nvPr/>
        </p:nvPicPr>
        <p:blipFill>
          <a:blip r:embed="rId8" cstate="print"/>
          <a:stretch>
            <a:fillRect/>
          </a:stretch>
        </p:blipFill>
        <p:spPr>
          <a:xfrm>
            <a:off x="4967477" y="3894202"/>
            <a:ext cx="86868" cy="89154"/>
          </a:xfrm>
          <a:prstGeom prst="rect">
            <a:avLst/>
          </a:prstGeom>
        </p:spPr>
      </p:pic>
      <p:sp>
        <p:nvSpPr>
          <p:cNvPr id="12" name="object 12"/>
          <p:cNvSpPr/>
          <p:nvPr/>
        </p:nvSpPr>
        <p:spPr>
          <a:xfrm>
            <a:off x="1999678" y="2015681"/>
            <a:ext cx="1104424" cy="283845"/>
          </a:xfrm>
          <a:custGeom>
            <a:avLst/>
            <a:gdLst/>
            <a:ahLst/>
            <a:cxnLst/>
            <a:rect l="l" t="t" r="r" b="b"/>
            <a:pathLst>
              <a:path w="1472564" h="378460">
                <a:moveTo>
                  <a:pt x="1472184" y="0"/>
                </a:moveTo>
                <a:lnTo>
                  <a:pt x="0" y="0"/>
                </a:lnTo>
                <a:lnTo>
                  <a:pt x="0" y="377951"/>
                </a:lnTo>
                <a:lnTo>
                  <a:pt x="1472184" y="377951"/>
                </a:lnTo>
                <a:lnTo>
                  <a:pt x="1472184" y="0"/>
                </a:lnTo>
                <a:close/>
              </a:path>
            </a:pathLst>
          </a:custGeom>
          <a:solidFill>
            <a:srgbClr val="001F5F"/>
          </a:solidFill>
        </p:spPr>
        <p:txBody>
          <a:bodyPr wrap="square" lIns="0" tIns="0" rIns="0" bIns="0" rtlCol="0"/>
          <a:lstStyle/>
          <a:p>
            <a:endParaRPr sz="1050"/>
          </a:p>
        </p:txBody>
      </p:sp>
      <p:sp>
        <p:nvSpPr>
          <p:cNvPr id="13" name="object 13"/>
          <p:cNvSpPr/>
          <p:nvPr/>
        </p:nvSpPr>
        <p:spPr>
          <a:xfrm>
            <a:off x="1999678" y="2015681"/>
            <a:ext cx="1104424" cy="283845"/>
          </a:xfrm>
          <a:custGeom>
            <a:avLst/>
            <a:gdLst/>
            <a:ahLst/>
            <a:cxnLst/>
            <a:rect l="l" t="t" r="r" b="b"/>
            <a:pathLst>
              <a:path w="1472564" h="378460">
                <a:moveTo>
                  <a:pt x="0" y="377951"/>
                </a:moveTo>
                <a:lnTo>
                  <a:pt x="1472184" y="377951"/>
                </a:lnTo>
                <a:lnTo>
                  <a:pt x="1472184" y="0"/>
                </a:lnTo>
                <a:lnTo>
                  <a:pt x="0" y="0"/>
                </a:lnTo>
                <a:lnTo>
                  <a:pt x="0" y="377951"/>
                </a:lnTo>
                <a:close/>
              </a:path>
            </a:pathLst>
          </a:custGeom>
          <a:ln w="28575">
            <a:solidFill>
              <a:srgbClr val="001F5F"/>
            </a:solidFill>
          </a:ln>
        </p:spPr>
        <p:txBody>
          <a:bodyPr wrap="square" lIns="0" tIns="0" rIns="0" bIns="0" rtlCol="0"/>
          <a:lstStyle/>
          <a:p>
            <a:endParaRPr sz="1050"/>
          </a:p>
        </p:txBody>
      </p:sp>
      <p:sp>
        <p:nvSpPr>
          <p:cNvPr id="16" name="object 16"/>
          <p:cNvSpPr/>
          <p:nvPr/>
        </p:nvSpPr>
        <p:spPr>
          <a:xfrm>
            <a:off x="2415730" y="2102549"/>
            <a:ext cx="3615690" cy="1934051"/>
          </a:xfrm>
          <a:custGeom>
            <a:avLst/>
            <a:gdLst/>
            <a:ahLst/>
            <a:cxnLst/>
            <a:rect l="l" t="t" r="r" b="b"/>
            <a:pathLst>
              <a:path w="4820920" h="2578735">
                <a:moveTo>
                  <a:pt x="0" y="1262633"/>
                </a:moveTo>
                <a:lnTo>
                  <a:pt x="3488562" y="0"/>
                </a:lnTo>
                <a:lnTo>
                  <a:pt x="4820411" y="1471421"/>
                </a:lnTo>
                <a:lnTo>
                  <a:pt x="4810506" y="1560957"/>
                </a:lnTo>
                <a:lnTo>
                  <a:pt x="3442207" y="2578608"/>
                </a:lnTo>
                <a:lnTo>
                  <a:pt x="496950" y="2346452"/>
                </a:lnTo>
                <a:lnTo>
                  <a:pt x="0" y="1262633"/>
                </a:lnTo>
                <a:close/>
              </a:path>
            </a:pathLst>
          </a:custGeom>
          <a:ln w="38100">
            <a:solidFill>
              <a:srgbClr val="001F5F"/>
            </a:solidFill>
            <a:prstDash val="lgDash"/>
          </a:ln>
        </p:spPr>
        <p:txBody>
          <a:bodyPr wrap="square" lIns="0" tIns="0" rIns="0" bIns="0" rtlCol="0"/>
          <a:lstStyle/>
          <a:p>
            <a:endParaRPr sz="1050"/>
          </a:p>
        </p:txBody>
      </p:sp>
      <p:sp>
        <p:nvSpPr>
          <p:cNvPr id="17" name="object 17"/>
          <p:cNvSpPr/>
          <p:nvPr/>
        </p:nvSpPr>
        <p:spPr>
          <a:xfrm>
            <a:off x="2592323" y="1107568"/>
            <a:ext cx="3473767" cy="3962876"/>
          </a:xfrm>
          <a:custGeom>
            <a:avLst/>
            <a:gdLst/>
            <a:ahLst/>
            <a:cxnLst/>
            <a:rect l="l" t="t" r="r" b="b"/>
            <a:pathLst>
              <a:path w="4631690" h="5283834">
                <a:moveTo>
                  <a:pt x="0" y="0"/>
                </a:moveTo>
                <a:lnTo>
                  <a:pt x="4631182" y="5283654"/>
                </a:lnTo>
              </a:path>
            </a:pathLst>
          </a:custGeom>
          <a:ln w="57150">
            <a:solidFill>
              <a:srgbClr val="001F5F"/>
            </a:solidFill>
            <a:prstDash val="dash"/>
          </a:ln>
        </p:spPr>
        <p:txBody>
          <a:bodyPr wrap="square" lIns="0" tIns="0" rIns="0" bIns="0" rtlCol="0"/>
          <a:lstStyle/>
          <a:p>
            <a:endParaRPr sz="1050"/>
          </a:p>
        </p:txBody>
      </p:sp>
      <p:sp>
        <p:nvSpPr>
          <p:cNvPr id="18" name="object 18"/>
          <p:cNvSpPr/>
          <p:nvPr/>
        </p:nvSpPr>
        <p:spPr>
          <a:xfrm>
            <a:off x="2673763" y="902370"/>
            <a:ext cx="3243262" cy="4185285"/>
          </a:xfrm>
          <a:custGeom>
            <a:avLst/>
            <a:gdLst/>
            <a:ahLst/>
            <a:cxnLst/>
            <a:rect l="l" t="t" r="r" b="b"/>
            <a:pathLst>
              <a:path w="4324350" h="5580380">
                <a:moveTo>
                  <a:pt x="112395" y="150787"/>
                </a:moveTo>
                <a:lnTo>
                  <a:pt x="96393" y="132499"/>
                </a:lnTo>
                <a:lnTo>
                  <a:pt x="0" y="216827"/>
                </a:lnTo>
                <a:lnTo>
                  <a:pt x="39370" y="261912"/>
                </a:lnTo>
                <a:lnTo>
                  <a:pt x="56896" y="246545"/>
                </a:lnTo>
                <a:lnTo>
                  <a:pt x="33528" y="219875"/>
                </a:lnTo>
                <a:lnTo>
                  <a:pt x="112395" y="150787"/>
                </a:lnTo>
                <a:close/>
              </a:path>
              <a:path w="4324350" h="5580380">
                <a:moveTo>
                  <a:pt x="193548" y="243751"/>
                </a:moveTo>
                <a:lnTo>
                  <a:pt x="177152" y="224955"/>
                </a:lnTo>
                <a:lnTo>
                  <a:pt x="147574" y="191046"/>
                </a:lnTo>
                <a:lnTo>
                  <a:pt x="51181" y="275374"/>
                </a:lnTo>
                <a:lnTo>
                  <a:pt x="97155" y="327952"/>
                </a:lnTo>
                <a:lnTo>
                  <a:pt x="115189" y="312204"/>
                </a:lnTo>
                <a:lnTo>
                  <a:pt x="85090" y="277787"/>
                </a:lnTo>
                <a:lnTo>
                  <a:pt x="110490" y="255689"/>
                </a:lnTo>
                <a:lnTo>
                  <a:pt x="140589" y="290106"/>
                </a:lnTo>
                <a:lnTo>
                  <a:pt x="158242" y="274612"/>
                </a:lnTo>
                <a:lnTo>
                  <a:pt x="141681" y="255689"/>
                </a:lnTo>
                <a:lnTo>
                  <a:pt x="128143" y="240195"/>
                </a:lnTo>
                <a:lnTo>
                  <a:pt x="145542" y="224955"/>
                </a:lnTo>
                <a:lnTo>
                  <a:pt x="175641" y="259372"/>
                </a:lnTo>
                <a:lnTo>
                  <a:pt x="193548" y="243751"/>
                </a:lnTo>
                <a:close/>
              </a:path>
              <a:path w="4324350" h="5580380">
                <a:moveTo>
                  <a:pt x="244856" y="408470"/>
                </a:moveTo>
                <a:lnTo>
                  <a:pt x="215773" y="375196"/>
                </a:lnTo>
                <a:lnTo>
                  <a:pt x="199136" y="389674"/>
                </a:lnTo>
                <a:lnTo>
                  <a:pt x="228219" y="423075"/>
                </a:lnTo>
                <a:lnTo>
                  <a:pt x="244856" y="408470"/>
                </a:lnTo>
                <a:close/>
              </a:path>
              <a:path w="4324350" h="5580380">
                <a:moveTo>
                  <a:pt x="255270" y="314236"/>
                </a:moveTo>
                <a:lnTo>
                  <a:pt x="204216" y="255943"/>
                </a:lnTo>
                <a:lnTo>
                  <a:pt x="186055" y="271691"/>
                </a:lnTo>
                <a:lnTo>
                  <a:pt x="213487" y="303060"/>
                </a:lnTo>
                <a:lnTo>
                  <a:pt x="105410" y="337350"/>
                </a:lnTo>
                <a:lnTo>
                  <a:pt x="156845" y="396278"/>
                </a:lnTo>
                <a:lnTo>
                  <a:pt x="174498" y="380911"/>
                </a:lnTo>
                <a:lnTo>
                  <a:pt x="146431" y="348780"/>
                </a:lnTo>
                <a:lnTo>
                  <a:pt x="255270" y="314236"/>
                </a:lnTo>
                <a:close/>
              </a:path>
              <a:path w="4324350" h="5580380">
                <a:moveTo>
                  <a:pt x="289560" y="35598"/>
                </a:moveTo>
                <a:lnTo>
                  <a:pt x="287909" y="29375"/>
                </a:lnTo>
                <a:lnTo>
                  <a:pt x="286410" y="23152"/>
                </a:lnTo>
                <a:lnTo>
                  <a:pt x="286385" y="23025"/>
                </a:lnTo>
                <a:lnTo>
                  <a:pt x="283464" y="17437"/>
                </a:lnTo>
                <a:lnTo>
                  <a:pt x="248932" y="0"/>
                </a:lnTo>
                <a:lnTo>
                  <a:pt x="242697" y="1206"/>
                </a:lnTo>
                <a:lnTo>
                  <a:pt x="219811" y="39027"/>
                </a:lnTo>
                <a:lnTo>
                  <a:pt x="219595" y="54140"/>
                </a:lnTo>
                <a:lnTo>
                  <a:pt x="219710" y="61887"/>
                </a:lnTo>
                <a:lnTo>
                  <a:pt x="219913" y="67094"/>
                </a:lnTo>
                <a:lnTo>
                  <a:pt x="220040" y="72593"/>
                </a:lnTo>
                <a:lnTo>
                  <a:pt x="209169" y="92367"/>
                </a:lnTo>
                <a:lnTo>
                  <a:pt x="201803" y="91351"/>
                </a:lnTo>
                <a:lnTo>
                  <a:pt x="198501" y="89446"/>
                </a:lnTo>
                <a:lnTo>
                  <a:pt x="195834" y="86398"/>
                </a:lnTo>
                <a:lnTo>
                  <a:pt x="192747" y="81280"/>
                </a:lnTo>
                <a:lnTo>
                  <a:pt x="191528" y="75057"/>
                </a:lnTo>
                <a:lnTo>
                  <a:pt x="192125" y="67703"/>
                </a:lnTo>
                <a:lnTo>
                  <a:pt x="194564" y="59220"/>
                </a:lnTo>
                <a:lnTo>
                  <a:pt x="171831" y="51854"/>
                </a:lnTo>
                <a:lnTo>
                  <a:pt x="169227" y="59220"/>
                </a:lnTo>
                <a:lnTo>
                  <a:pt x="167652" y="66040"/>
                </a:lnTo>
                <a:lnTo>
                  <a:pt x="167132" y="71412"/>
                </a:lnTo>
                <a:lnTo>
                  <a:pt x="167132" y="74587"/>
                </a:lnTo>
                <a:lnTo>
                  <a:pt x="190347" y="111455"/>
                </a:lnTo>
                <a:lnTo>
                  <a:pt x="204470" y="115862"/>
                </a:lnTo>
                <a:lnTo>
                  <a:pt x="211709" y="115811"/>
                </a:lnTo>
                <a:lnTo>
                  <a:pt x="241477" y="92367"/>
                </a:lnTo>
                <a:lnTo>
                  <a:pt x="242443" y="90208"/>
                </a:lnTo>
                <a:lnTo>
                  <a:pt x="243713" y="84366"/>
                </a:lnTo>
                <a:lnTo>
                  <a:pt x="244221" y="77381"/>
                </a:lnTo>
                <a:lnTo>
                  <a:pt x="244424" y="75057"/>
                </a:lnTo>
                <a:lnTo>
                  <a:pt x="244309" y="59118"/>
                </a:lnTo>
                <a:lnTo>
                  <a:pt x="244005" y="43853"/>
                </a:lnTo>
                <a:lnTo>
                  <a:pt x="244055" y="39027"/>
                </a:lnTo>
                <a:lnTo>
                  <a:pt x="248031" y="25057"/>
                </a:lnTo>
                <a:lnTo>
                  <a:pt x="249555" y="23660"/>
                </a:lnTo>
                <a:lnTo>
                  <a:pt x="266700" y="40424"/>
                </a:lnTo>
                <a:lnTo>
                  <a:pt x="264287" y="50965"/>
                </a:lnTo>
                <a:lnTo>
                  <a:pt x="288163" y="54140"/>
                </a:lnTo>
                <a:lnTo>
                  <a:pt x="289560" y="43853"/>
                </a:lnTo>
                <a:lnTo>
                  <a:pt x="289560" y="35598"/>
                </a:lnTo>
                <a:close/>
              </a:path>
              <a:path w="4324350" h="5580380">
                <a:moveTo>
                  <a:pt x="333121" y="403263"/>
                </a:moveTo>
                <a:lnTo>
                  <a:pt x="316992" y="384848"/>
                </a:lnTo>
                <a:lnTo>
                  <a:pt x="220599" y="469176"/>
                </a:lnTo>
                <a:lnTo>
                  <a:pt x="260096" y="514261"/>
                </a:lnTo>
                <a:lnTo>
                  <a:pt x="277622" y="499021"/>
                </a:lnTo>
                <a:lnTo>
                  <a:pt x="254127" y="472224"/>
                </a:lnTo>
                <a:lnTo>
                  <a:pt x="333121" y="403263"/>
                </a:lnTo>
                <a:close/>
              </a:path>
              <a:path w="4324350" h="5580380">
                <a:moveTo>
                  <a:pt x="360172" y="110020"/>
                </a:moveTo>
                <a:lnTo>
                  <a:pt x="343916" y="91478"/>
                </a:lnTo>
                <a:lnTo>
                  <a:pt x="326517" y="97840"/>
                </a:lnTo>
                <a:lnTo>
                  <a:pt x="326517" y="123228"/>
                </a:lnTo>
                <a:lnTo>
                  <a:pt x="304673" y="165011"/>
                </a:lnTo>
                <a:lnTo>
                  <a:pt x="289941" y="148120"/>
                </a:lnTo>
                <a:lnTo>
                  <a:pt x="282194" y="139230"/>
                </a:lnTo>
                <a:lnTo>
                  <a:pt x="326517" y="123228"/>
                </a:lnTo>
                <a:lnTo>
                  <a:pt x="326517" y="97840"/>
                </a:lnTo>
                <a:lnTo>
                  <a:pt x="215011" y="138595"/>
                </a:lnTo>
                <a:lnTo>
                  <a:pt x="231648" y="157645"/>
                </a:lnTo>
                <a:lnTo>
                  <a:pt x="258318" y="148120"/>
                </a:lnTo>
                <a:lnTo>
                  <a:pt x="292735" y="187490"/>
                </a:lnTo>
                <a:lnTo>
                  <a:pt x="279527" y="212382"/>
                </a:lnTo>
                <a:lnTo>
                  <a:pt x="296164" y="231432"/>
                </a:lnTo>
                <a:lnTo>
                  <a:pt x="331177" y="165011"/>
                </a:lnTo>
                <a:lnTo>
                  <a:pt x="353199" y="123228"/>
                </a:lnTo>
                <a:lnTo>
                  <a:pt x="360172" y="110020"/>
                </a:lnTo>
                <a:close/>
              </a:path>
              <a:path w="4324350" h="5580380">
                <a:moveTo>
                  <a:pt x="383032" y="460286"/>
                </a:moveTo>
                <a:lnTo>
                  <a:pt x="367030" y="442125"/>
                </a:lnTo>
                <a:lnTo>
                  <a:pt x="270637" y="526453"/>
                </a:lnTo>
                <a:lnTo>
                  <a:pt x="286639" y="544614"/>
                </a:lnTo>
                <a:lnTo>
                  <a:pt x="383032" y="460286"/>
                </a:lnTo>
                <a:close/>
              </a:path>
              <a:path w="4324350" h="5580380">
                <a:moveTo>
                  <a:pt x="417322" y="499656"/>
                </a:moveTo>
                <a:lnTo>
                  <a:pt x="401320" y="481241"/>
                </a:lnTo>
                <a:lnTo>
                  <a:pt x="304927" y="565569"/>
                </a:lnTo>
                <a:lnTo>
                  <a:pt x="344297" y="610654"/>
                </a:lnTo>
                <a:lnTo>
                  <a:pt x="361823" y="595414"/>
                </a:lnTo>
                <a:lnTo>
                  <a:pt x="338455" y="568617"/>
                </a:lnTo>
                <a:lnTo>
                  <a:pt x="417322" y="499656"/>
                </a:lnTo>
                <a:close/>
              </a:path>
              <a:path w="4324350" h="5580380">
                <a:moveTo>
                  <a:pt x="420243" y="178727"/>
                </a:moveTo>
                <a:lnTo>
                  <a:pt x="404241" y="160566"/>
                </a:lnTo>
                <a:lnTo>
                  <a:pt x="307848" y="244894"/>
                </a:lnTo>
                <a:lnTo>
                  <a:pt x="323850" y="263055"/>
                </a:lnTo>
                <a:lnTo>
                  <a:pt x="420243" y="178727"/>
                </a:lnTo>
                <a:close/>
              </a:path>
              <a:path w="4324350" h="5580380">
                <a:moveTo>
                  <a:pt x="468503" y="558203"/>
                </a:moveTo>
                <a:lnTo>
                  <a:pt x="452501" y="539788"/>
                </a:lnTo>
                <a:lnTo>
                  <a:pt x="356108" y="624116"/>
                </a:lnTo>
                <a:lnTo>
                  <a:pt x="395478" y="669201"/>
                </a:lnTo>
                <a:lnTo>
                  <a:pt x="413004" y="653834"/>
                </a:lnTo>
                <a:lnTo>
                  <a:pt x="389636" y="627164"/>
                </a:lnTo>
                <a:lnTo>
                  <a:pt x="468503" y="558203"/>
                </a:lnTo>
                <a:close/>
              </a:path>
              <a:path w="4324350" h="5580380">
                <a:moveTo>
                  <a:pt x="506095" y="277025"/>
                </a:moveTo>
                <a:lnTo>
                  <a:pt x="490093" y="258610"/>
                </a:lnTo>
                <a:lnTo>
                  <a:pt x="426593" y="314109"/>
                </a:lnTo>
                <a:lnTo>
                  <a:pt x="445554" y="247180"/>
                </a:lnTo>
                <a:lnTo>
                  <a:pt x="454025" y="217335"/>
                </a:lnTo>
                <a:lnTo>
                  <a:pt x="438658" y="199809"/>
                </a:lnTo>
                <a:lnTo>
                  <a:pt x="342138" y="284137"/>
                </a:lnTo>
                <a:lnTo>
                  <a:pt x="358267" y="302425"/>
                </a:lnTo>
                <a:lnTo>
                  <a:pt x="421513" y="247180"/>
                </a:lnTo>
                <a:lnTo>
                  <a:pt x="394208" y="343700"/>
                </a:lnTo>
                <a:lnTo>
                  <a:pt x="409702" y="361353"/>
                </a:lnTo>
                <a:lnTo>
                  <a:pt x="463702" y="314109"/>
                </a:lnTo>
                <a:lnTo>
                  <a:pt x="506095" y="277025"/>
                </a:lnTo>
                <a:close/>
              </a:path>
              <a:path w="4324350" h="5580380">
                <a:moveTo>
                  <a:pt x="549656" y="651040"/>
                </a:moveTo>
                <a:lnTo>
                  <a:pt x="533260" y="632244"/>
                </a:lnTo>
                <a:lnTo>
                  <a:pt x="503682" y="598335"/>
                </a:lnTo>
                <a:lnTo>
                  <a:pt x="407289" y="682663"/>
                </a:lnTo>
                <a:lnTo>
                  <a:pt x="453263" y="735241"/>
                </a:lnTo>
                <a:lnTo>
                  <a:pt x="471297" y="719493"/>
                </a:lnTo>
                <a:lnTo>
                  <a:pt x="441198" y="685076"/>
                </a:lnTo>
                <a:lnTo>
                  <a:pt x="466598" y="662978"/>
                </a:lnTo>
                <a:lnTo>
                  <a:pt x="496697" y="697395"/>
                </a:lnTo>
                <a:lnTo>
                  <a:pt x="514350" y="681901"/>
                </a:lnTo>
                <a:lnTo>
                  <a:pt x="497789" y="662978"/>
                </a:lnTo>
                <a:lnTo>
                  <a:pt x="484251" y="647484"/>
                </a:lnTo>
                <a:lnTo>
                  <a:pt x="501650" y="632244"/>
                </a:lnTo>
                <a:lnTo>
                  <a:pt x="531749" y="666661"/>
                </a:lnTo>
                <a:lnTo>
                  <a:pt x="549656" y="651040"/>
                </a:lnTo>
                <a:close/>
              </a:path>
              <a:path w="4324350" h="5580380">
                <a:moveTo>
                  <a:pt x="551942" y="435521"/>
                </a:moveTo>
                <a:lnTo>
                  <a:pt x="522859" y="402247"/>
                </a:lnTo>
                <a:lnTo>
                  <a:pt x="506222" y="416852"/>
                </a:lnTo>
                <a:lnTo>
                  <a:pt x="535305" y="450126"/>
                </a:lnTo>
                <a:lnTo>
                  <a:pt x="551942" y="435521"/>
                </a:lnTo>
                <a:close/>
              </a:path>
              <a:path w="4324350" h="5580380">
                <a:moveTo>
                  <a:pt x="564134" y="343319"/>
                </a:moveTo>
                <a:lnTo>
                  <a:pt x="562571" y="341541"/>
                </a:lnTo>
                <a:lnTo>
                  <a:pt x="517525" y="289979"/>
                </a:lnTo>
                <a:lnTo>
                  <a:pt x="499364" y="305854"/>
                </a:lnTo>
                <a:lnTo>
                  <a:pt x="514350" y="322999"/>
                </a:lnTo>
                <a:lnTo>
                  <a:pt x="435991" y="391452"/>
                </a:lnTo>
                <a:lnTo>
                  <a:pt x="452374" y="409994"/>
                </a:lnTo>
                <a:lnTo>
                  <a:pt x="530606" y="341541"/>
                </a:lnTo>
                <a:lnTo>
                  <a:pt x="545973" y="359194"/>
                </a:lnTo>
                <a:lnTo>
                  <a:pt x="564134" y="343319"/>
                </a:lnTo>
                <a:close/>
              </a:path>
              <a:path w="4324350" h="5580380">
                <a:moveTo>
                  <a:pt x="666115" y="460032"/>
                </a:moveTo>
                <a:lnTo>
                  <a:pt x="649859" y="441363"/>
                </a:lnTo>
                <a:lnTo>
                  <a:pt x="632460" y="447725"/>
                </a:lnTo>
                <a:lnTo>
                  <a:pt x="632460" y="473113"/>
                </a:lnTo>
                <a:lnTo>
                  <a:pt x="610616" y="514896"/>
                </a:lnTo>
                <a:lnTo>
                  <a:pt x="595884" y="498005"/>
                </a:lnTo>
                <a:lnTo>
                  <a:pt x="588137" y="489115"/>
                </a:lnTo>
                <a:lnTo>
                  <a:pt x="632460" y="473113"/>
                </a:lnTo>
                <a:lnTo>
                  <a:pt x="632460" y="447725"/>
                </a:lnTo>
                <a:lnTo>
                  <a:pt x="520954" y="488480"/>
                </a:lnTo>
                <a:lnTo>
                  <a:pt x="537591" y="507530"/>
                </a:lnTo>
                <a:lnTo>
                  <a:pt x="564261" y="498005"/>
                </a:lnTo>
                <a:lnTo>
                  <a:pt x="598678" y="537375"/>
                </a:lnTo>
                <a:lnTo>
                  <a:pt x="585470" y="562267"/>
                </a:lnTo>
                <a:lnTo>
                  <a:pt x="602107" y="581317"/>
                </a:lnTo>
                <a:lnTo>
                  <a:pt x="637159" y="514896"/>
                </a:lnTo>
                <a:lnTo>
                  <a:pt x="659206" y="473113"/>
                </a:lnTo>
                <a:lnTo>
                  <a:pt x="666115" y="460032"/>
                </a:lnTo>
                <a:close/>
              </a:path>
              <a:path w="4324350" h="5580380">
                <a:moveTo>
                  <a:pt x="779018" y="589064"/>
                </a:moveTo>
                <a:lnTo>
                  <a:pt x="762889" y="570649"/>
                </a:lnTo>
                <a:lnTo>
                  <a:pt x="699516" y="626148"/>
                </a:lnTo>
                <a:lnTo>
                  <a:pt x="718413" y="559219"/>
                </a:lnTo>
                <a:lnTo>
                  <a:pt x="726821" y="529501"/>
                </a:lnTo>
                <a:lnTo>
                  <a:pt x="711454" y="511848"/>
                </a:lnTo>
                <a:lnTo>
                  <a:pt x="615061" y="596176"/>
                </a:lnTo>
                <a:lnTo>
                  <a:pt x="631063" y="614464"/>
                </a:lnTo>
                <a:lnTo>
                  <a:pt x="694309" y="559219"/>
                </a:lnTo>
                <a:lnTo>
                  <a:pt x="667131" y="655739"/>
                </a:lnTo>
                <a:lnTo>
                  <a:pt x="682498" y="673392"/>
                </a:lnTo>
                <a:lnTo>
                  <a:pt x="736561" y="626148"/>
                </a:lnTo>
                <a:lnTo>
                  <a:pt x="779018" y="589064"/>
                </a:lnTo>
                <a:close/>
              </a:path>
              <a:path w="4324350" h="5580380">
                <a:moveTo>
                  <a:pt x="840168" y="683399"/>
                </a:moveTo>
                <a:lnTo>
                  <a:pt x="826236" y="644182"/>
                </a:lnTo>
                <a:lnTo>
                  <a:pt x="824966" y="642340"/>
                </a:lnTo>
                <a:lnTo>
                  <a:pt x="816737" y="632244"/>
                </a:lnTo>
                <a:lnTo>
                  <a:pt x="815467" y="630796"/>
                </a:lnTo>
                <a:lnTo>
                  <a:pt x="815467" y="681901"/>
                </a:lnTo>
                <a:lnTo>
                  <a:pt x="814095" y="689749"/>
                </a:lnTo>
                <a:lnTo>
                  <a:pt x="785876" y="720890"/>
                </a:lnTo>
                <a:lnTo>
                  <a:pt x="779272" y="722414"/>
                </a:lnTo>
                <a:lnTo>
                  <a:pt x="772541" y="724065"/>
                </a:lnTo>
                <a:lnTo>
                  <a:pt x="735076" y="697395"/>
                </a:lnTo>
                <a:lnTo>
                  <a:pt x="795909" y="644182"/>
                </a:lnTo>
                <a:lnTo>
                  <a:pt x="815467" y="681901"/>
                </a:lnTo>
                <a:lnTo>
                  <a:pt x="815467" y="630796"/>
                </a:lnTo>
                <a:lnTo>
                  <a:pt x="797687" y="610527"/>
                </a:lnTo>
                <a:lnTo>
                  <a:pt x="701294" y="694855"/>
                </a:lnTo>
                <a:lnTo>
                  <a:pt x="720598" y="716826"/>
                </a:lnTo>
                <a:lnTo>
                  <a:pt x="751967" y="744893"/>
                </a:lnTo>
                <a:lnTo>
                  <a:pt x="774700" y="748576"/>
                </a:lnTo>
                <a:lnTo>
                  <a:pt x="782955" y="747433"/>
                </a:lnTo>
                <a:lnTo>
                  <a:pt x="821372" y="724065"/>
                </a:lnTo>
                <a:lnTo>
                  <a:pt x="822223" y="723239"/>
                </a:lnTo>
                <a:lnTo>
                  <a:pt x="828217" y="715797"/>
                </a:lnTo>
                <a:lnTo>
                  <a:pt x="832993" y="707948"/>
                </a:lnTo>
                <a:lnTo>
                  <a:pt x="836549" y="699681"/>
                </a:lnTo>
                <a:lnTo>
                  <a:pt x="838974" y="691426"/>
                </a:lnTo>
                <a:lnTo>
                  <a:pt x="840168" y="683399"/>
                </a:lnTo>
                <a:close/>
              </a:path>
              <a:path w="4324350" h="5580380">
                <a:moveTo>
                  <a:pt x="917067" y="756704"/>
                </a:moveTo>
                <a:lnTo>
                  <a:pt x="892429" y="718832"/>
                </a:lnTo>
                <a:lnTo>
                  <a:pt x="892429" y="760641"/>
                </a:lnTo>
                <a:lnTo>
                  <a:pt x="891159" y="765467"/>
                </a:lnTo>
                <a:lnTo>
                  <a:pt x="889889" y="767626"/>
                </a:lnTo>
                <a:lnTo>
                  <a:pt x="887730" y="769531"/>
                </a:lnTo>
                <a:lnTo>
                  <a:pt x="884174" y="772579"/>
                </a:lnTo>
                <a:lnTo>
                  <a:pt x="880745" y="773722"/>
                </a:lnTo>
                <a:lnTo>
                  <a:pt x="877189" y="772833"/>
                </a:lnTo>
                <a:lnTo>
                  <a:pt x="876617" y="772706"/>
                </a:lnTo>
                <a:lnTo>
                  <a:pt x="873760" y="772071"/>
                </a:lnTo>
                <a:lnTo>
                  <a:pt x="869442" y="768642"/>
                </a:lnTo>
                <a:lnTo>
                  <a:pt x="859409" y="757085"/>
                </a:lnTo>
                <a:lnTo>
                  <a:pt x="879221" y="739813"/>
                </a:lnTo>
                <a:lnTo>
                  <a:pt x="887857" y="749719"/>
                </a:lnTo>
                <a:lnTo>
                  <a:pt x="890397" y="753275"/>
                </a:lnTo>
                <a:lnTo>
                  <a:pt x="891286" y="755815"/>
                </a:lnTo>
                <a:lnTo>
                  <a:pt x="892302" y="758228"/>
                </a:lnTo>
                <a:lnTo>
                  <a:pt x="892429" y="760641"/>
                </a:lnTo>
                <a:lnTo>
                  <a:pt x="892429" y="718832"/>
                </a:lnTo>
                <a:lnTo>
                  <a:pt x="880999" y="705777"/>
                </a:lnTo>
                <a:lnTo>
                  <a:pt x="784606" y="790105"/>
                </a:lnTo>
                <a:lnTo>
                  <a:pt x="800608" y="808393"/>
                </a:lnTo>
                <a:lnTo>
                  <a:pt x="841502" y="772706"/>
                </a:lnTo>
                <a:lnTo>
                  <a:pt x="842899" y="774357"/>
                </a:lnTo>
                <a:lnTo>
                  <a:pt x="821055" y="831761"/>
                </a:lnTo>
                <a:lnTo>
                  <a:pt x="838581" y="851827"/>
                </a:lnTo>
                <a:lnTo>
                  <a:pt x="861568" y="791502"/>
                </a:lnTo>
                <a:lnTo>
                  <a:pt x="869061" y="795693"/>
                </a:lnTo>
                <a:lnTo>
                  <a:pt x="876300" y="797471"/>
                </a:lnTo>
                <a:lnTo>
                  <a:pt x="883158" y="796836"/>
                </a:lnTo>
                <a:lnTo>
                  <a:pt x="890143" y="796074"/>
                </a:lnTo>
                <a:lnTo>
                  <a:pt x="896747" y="793026"/>
                </a:lnTo>
                <a:lnTo>
                  <a:pt x="898474" y="791502"/>
                </a:lnTo>
                <a:lnTo>
                  <a:pt x="909066" y="782231"/>
                </a:lnTo>
                <a:lnTo>
                  <a:pt x="913130" y="776262"/>
                </a:lnTo>
                <a:lnTo>
                  <a:pt x="913904" y="773722"/>
                </a:lnTo>
                <a:lnTo>
                  <a:pt x="915187" y="769531"/>
                </a:lnTo>
                <a:lnTo>
                  <a:pt x="917067" y="763054"/>
                </a:lnTo>
                <a:lnTo>
                  <a:pt x="917067" y="756704"/>
                </a:lnTo>
                <a:close/>
              </a:path>
              <a:path w="4324350" h="5580380">
                <a:moveTo>
                  <a:pt x="985266" y="931202"/>
                </a:moveTo>
                <a:lnTo>
                  <a:pt x="956183" y="897928"/>
                </a:lnTo>
                <a:lnTo>
                  <a:pt x="939546" y="912406"/>
                </a:lnTo>
                <a:lnTo>
                  <a:pt x="968629" y="945680"/>
                </a:lnTo>
                <a:lnTo>
                  <a:pt x="985266" y="931202"/>
                </a:lnTo>
                <a:close/>
              </a:path>
              <a:path w="4324350" h="5580380">
                <a:moveTo>
                  <a:pt x="993267" y="834047"/>
                </a:moveTo>
                <a:lnTo>
                  <a:pt x="976896" y="815378"/>
                </a:lnTo>
                <a:lnTo>
                  <a:pt x="947166" y="781469"/>
                </a:lnTo>
                <a:lnTo>
                  <a:pt x="850773" y="865797"/>
                </a:lnTo>
                <a:lnTo>
                  <a:pt x="896747" y="918375"/>
                </a:lnTo>
                <a:lnTo>
                  <a:pt x="914781" y="902627"/>
                </a:lnTo>
                <a:lnTo>
                  <a:pt x="884682" y="868210"/>
                </a:lnTo>
                <a:lnTo>
                  <a:pt x="910082" y="846112"/>
                </a:lnTo>
                <a:lnTo>
                  <a:pt x="940181" y="880402"/>
                </a:lnTo>
                <a:lnTo>
                  <a:pt x="957834" y="865035"/>
                </a:lnTo>
                <a:lnTo>
                  <a:pt x="941273" y="846112"/>
                </a:lnTo>
                <a:lnTo>
                  <a:pt x="927735" y="830618"/>
                </a:lnTo>
                <a:lnTo>
                  <a:pt x="945134" y="815378"/>
                </a:lnTo>
                <a:lnTo>
                  <a:pt x="975233" y="849795"/>
                </a:lnTo>
                <a:lnTo>
                  <a:pt x="993267" y="834047"/>
                </a:lnTo>
                <a:close/>
              </a:path>
              <a:path w="4324350" h="5580380">
                <a:moveTo>
                  <a:pt x="1024763" y="803186"/>
                </a:moveTo>
                <a:lnTo>
                  <a:pt x="1006221" y="781977"/>
                </a:lnTo>
                <a:lnTo>
                  <a:pt x="966851" y="788835"/>
                </a:lnTo>
                <a:lnTo>
                  <a:pt x="978027" y="801662"/>
                </a:lnTo>
                <a:lnTo>
                  <a:pt x="1024763" y="803186"/>
                </a:lnTo>
                <a:close/>
              </a:path>
              <a:path w="4324350" h="5580380">
                <a:moveTo>
                  <a:pt x="3644011" y="4735690"/>
                </a:moveTo>
                <a:lnTo>
                  <a:pt x="3628009" y="4717910"/>
                </a:lnTo>
                <a:lnTo>
                  <a:pt x="3531489" y="4801730"/>
                </a:lnTo>
                <a:lnTo>
                  <a:pt x="3570986" y="4847450"/>
                </a:lnTo>
                <a:lnTo>
                  <a:pt x="3588512" y="4832210"/>
                </a:lnTo>
                <a:lnTo>
                  <a:pt x="3565144" y="4805540"/>
                </a:lnTo>
                <a:lnTo>
                  <a:pt x="3644011" y="4735690"/>
                </a:lnTo>
                <a:close/>
              </a:path>
              <a:path w="4324350" h="5580380">
                <a:moveTo>
                  <a:pt x="3721100" y="4824590"/>
                </a:moveTo>
                <a:lnTo>
                  <a:pt x="3704844" y="4805540"/>
                </a:lnTo>
                <a:lnTo>
                  <a:pt x="3687572" y="4811839"/>
                </a:lnTo>
                <a:lnTo>
                  <a:pt x="3687572" y="4837290"/>
                </a:lnTo>
                <a:lnTo>
                  <a:pt x="3665601" y="4879200"/>
                </a:lnTo>
                <a:lnTo>
                  <a:pt x="3650983" y="4862690"/>
                </a:lnTo>
                <a:lnTo>
                  <a:pt x="3643122" y="4853800"/>
                </a:lnTo>
                <a:lnTo>
                  <a:pt x="3687572" y="4837290"/>
                </a:lnTo>
                <a:lnTo>
                  <a:pt x="3687572" y="4811839"/>
                </a:lnTo>
                <a:lnTo>
                  <a:pt x="3575939" y="4852530"/>
                </a:lnTo>
                <a:lnTo>
                  <a:pt x="3592576" y="4871580"/>
                </a:lnTo>
                <a:lnTo>
                  <a:pt x="3619246" y="4862690"/>
                </a:lnTo>
                <a:lnTo>
                  <a:pt x="3653663" y="4902060"/>
                </a:lnTo>
                <a:lnTo>
                  <a:pt x="3640455" y="4926190"/>
                </a:lnTo>
                <a:lnTo>
                  <a:pt x="3657092" y="4945240"/>
                </a:lnTo>
                <a:lnTo>
                  <a:pt x="3692118" y="4879200"/>
                </a:lnTo>
                <a:lnTo>
                  <a:pt x="3714356" y="4837290"/>
                </a:lnTo>
                <a:lnTo>
                  <a:pt x="3721100" y="4824590"/>
                </a:lnTo>
                <a:close/>
              </a:path>
              <a:path w="4324350" h="5580380">
                <a:moveTo>
                  <a:pt x="3845052" y="4965560"/>
                </a:moveTo>
                <a:lnTo>
                  <a:pt x="3829431" y="4947780"/>
                </a:lnTo>
                <a:lnTo>
                  <a:pt x="3742436" y="4984610"/>
                </a:lnTo>
                <a:lnTo>
                  <a:pt x="3775265" y="4928730"/>
                </a:lnTo>
                <a:lnTo>
                  <a:pt x="3790188" y="4903330"/>
                </a:lnTo>
                <a:lnTo>
                  <a:pt x="3774567" y="4885550"/>
                </a:lnTo>
                <a:lnTo>
                  <a:pt x="3663569" y="4952860"/>
                </a:lnTo>
                <a:lnTo>
                  <a:pt x="3679190" y="4970640"/>
                </a:lnTo>
                <a:lnTo>
                  <a:pt x="3749294" y="4928730"/>
                </a:lnTo>
                <a:lnTo>
                  <a:pt x="3706241" y="5002390"/>
                </a:lnTo>
                <a:lnTo>
                  <a:pt x="3720338" y="5017630"/>
                </a:lnTo>
                <a:lnTo>
                  <a:pt x="3799205" y="4984610"/>
                </a:lnTo>
                <a:lnTo>
                  <a:pt x="3747262" y="5049380"/>
                </a:lnTo>
                <a:lnTo>
                  <a:pt x="3762756" y="5067160"/>
                </a:lnTo>
                <a:lnTo>
                  <a:pt x="3845052" y="4965560"/>
                </a:lnTo>
                <a:close/>
              </a:path>
              <a:path w="4324350" h="5580380">
                <a:moveTo>
                  <a:pt x="3904869" y="5046840"/>
                </a:moveTo>
                <a:lnTo>
                  <a:pt x="3903599" y="5039220"/>
                </a:lnTo>
                <a:lnTo>
                  <a:pt x="3900170" y="5032870"/>
                </a:lnTo>
                <a:lnTo>
                  <a:pt x="3899014" y="5030330"/>
                </a:lnTo>
                <a:lnTo>
                  <a:pt x="3897858" y="5027790"/>
                </a:lnTo>
                <a:lnTo>
                  <a:pt x="3894544" y="5023980"/>
                </a:lnTo>
                <a:lnTo>
                  <a:pt x="3890238" y="5017630"/>
                </a:lnTo>
                <a:lnTo>
                  <a:pt x="3884930" y="5011280"/>
                </a:lnTo>
                <a:lnTo>
                  <a:pt x="3879977" y="5005565"/>
                </a:lnTo>
                <a:lnTo>
                  <a:pt x="3879977" y="5043030"/>
                </a:lnTo>
                <a:lnTo>
                  <a:pt x="3879977" y="5050650"/>
                </a:lnTo>
                <a:lnTo>
                  <a:pt x="3878580" y="5053190"/>
                </a:lnTo>
                <a:lnTo>
                  <a:pt x="3875532" y="5055730"/>
                </a:lnTo>
                <a:lnTo>
                  <a:pt x="3872230" y="5058270"/>
                </a:lnTo>
                <a:lnTo>
                  <a:pt x="3868801" y="5059540"/>
                </a:lnTo>
                <a:lnTo>
                  <a:pt x="3861181" y="5059540"/>
                </a:lnTo>
                <a:lnTo>
                  <a:pt x="3857371" y="5057000"/>
                </a:lnTo>
                <a:lnTo>
                  <a:pt x="3853434" y="5051920"/>
                </a:lnTo>
                <a:lnTo>
                  <a:pt x="3850005" y="5048110"/>
                </a:lnTo>
                <a:lnTo>
                  <a:pt x="3870325" y="5030330"/>
                </a:lnTo>
                <a:lnTo>
                  <a:pt x="3874389" y="5035410"/>
                </a:lnTo>
                <a:lnTo>
                  <a:pt x="3878072" y="5039220"/>
                </a:lnTo>
                <a:lnTo>
                  <a:pt x="3879977" y="5043030"/>
                </a:lnTo>
                <a:lnTo>
                  <a:pt x="3879977" y="5005565"/>
                </a:lnTo>
                <a:lnTo>
                  <a:pt x="3871722" y="4996040"/>
                </a:lnTo>
                <a:lnTo>
                  <a:pt x="3847211" y="5017681"/>
                </a:lnTo>
                <a:lnTo>
                  <a:pt x="3847211" y="5090020"/>
                </a:lnTo>
                <a:lnTo>
                  <a:pt x="3845306" y="5093830"/>
                </a:lnTo>
                <a:lnTo>
                  <a:pt x="3837432" y="5101450"/>
                </a:lnTo>
                <a:lnTo>
                  <a:pt x="3833495" y="5102720"/>
                </a:lnTo>
                <a:lnTo>
                  <a:pt x="3824986" y="5100180"/>
                </a:lnTo>
                <a:lnTo>
                  <a:pt x="3819525" y="5096370"/>
                </a:lnTo>
                <a:lnTo>
                  <a:pt x="3812921" y="5088750"/>
                </a:lnTo>
                <a:lnTo>
                  <a:pt x="3808857" y="5083670"/>
                </a:lnTo>
                <a:lnTo>
                  <a:pt x="3833622" y="5062080"/>
                </a:lnTo>
                <a:lnTo>
                  <a:pt x="3836924" y="5065890"/>
                </a:lnTo>
                <a:lnTo>
                  <a:pt x="3843274" y="5073510"/>
                </a:lnTo>
                <a:lnTo>
                  <a:pt x="3846576" y="5079860"/>
                </a:lnTo>
                <a:lnTo>
                  <a:pt x="3846830" y="5084940"/>
                </a:lnTo>
                <a:lnTo>
                  <a:pt x="3847211" y="5090020"/>
                </a:lnTo>
                <a:lnTo>
                  <a:pt x="3847211" y="5017681"/>
                </a:lnTo>
                <a:lnTo>
                  <a:pt x="3775329" y="5081130"/>
                </a:lnTo>
                <a:lnTo>
                  <a:pt x="3798951" y="5107800"/>
                </a:lnTo>
                <a:lnTo>
                  <a:pt x="3805809" y="5115420"/>
                </a:lnTo>
                <a:lnTo>
                  <a:pt x="3812159" y="5120500"/>
                </a:lnTo>
                <a:lnTo>
                  <a:pt x="3824351" y="5125580"/>
                </a:lnTo>
                <a:lnTo>
                  <a:pt x="3830828" y="5126850"/>
                </a:lnTo>
                <a:lnTo>
                  <a:pt x="3844671" y="5124310"/>
                </a:lnTo>
                <a:lnTo>
                  <a:pt x="3850767" y="5121770"/>
                </a:lnTo>
                <a:lnTo>
                  <a:pt x="3856228" y="5116690"/>
                </a:lnTo>
                <a:lnTo>
                  <a:pt x="3861816" y="5111610"/>
                </a:lnTo>
                <a:lnTo>
                  <a:pt x="3865499" y="5106530"/>
                </a:lnTo>
                <a:lnTo>
                  <a:pt x="3866565" y="5102720"/>
                </a:lnTo>
                <a:lnTo>
                  <a:pt x="3869055" y="5093830"/>
                </a:lnTo>
                <a:lnTo>
                  <a:pt x="3868801" y="5086210"/>
                </a:lnTo>
                <a:lnTo>
                  <a:pt x="3866388" y="5077320"/>
                </a:lnTo>
                <a:lnTo>
                  <a:pt x="3872103" y="5078590"/>
                </a:lnTo>
                <a:lnTo>
                  <a:pt x="3881374" y="5078590"/>
                </a:lnTo>
                <a:lnTo>
                  <a:pt x="3885819" y="5077320"/>
                </a:lnTo>
                <a:lnTo>
                  <a:pt x="3889756" y="5074780"/>
                </a:lnTo>
                <a:lnTo>
                  <a:pt x="3893439" y="5072240"/>
                </a:lnTo>
                <a:lnTo>
                  <a:pt x="3899154" y="5067160"/>
                </a:lnTo>
                <a:lnTo>
                  <a:pt x="3901795" y="5062080"/>
                </a:lnTo>
                <a:lnTo>
                  <a:pt x="3902456" y="5060810"/>
                </a:lnTo>
                <a:lnTo>
                  <a:pt x="3902659" y="5059540"/>
                </a:lnTo>
                <a:lnTo>
                  <a:pt x="3903726" y="5053190"/>
                </a:lnTo>
                <a:lnTo>
                  <a:pt x="3904869" y="5046840"/>
                </a:lnTo>
                <a:close/>
              </a:path>
              <a:path w="4324350" h="5580380">
                <a:moveTo>
                  <a:pt x="3986022" y="5126850"/>
                </a:moveTo>
                <a:lnTo>
                  <a:pt x="3970312" y="5109070"/>
                </a:lnTo>
                <a:lnTo>
                  <a:pt x="3940048" y="5074780"/>
                </a:lnTo>
                <a:lnTo>
                  <a:pt x="3843528" y="5158600"/>
                </a:lnTo>
                <a:lnTo>
                  <a:pt x="3889629" y="5211940"/>
                </a:lnTo>
                <a:lnTo>
                  <a:pt x="3907663" y="5195430"/>
                </a:lnTo>
                <a:lnTo>
                  <a:pt x="3877564" y="5161140"/>
                </a:lnTo>
                <a:lnTo>
                  <a:pt x="3902837" y="5139550"/>
                </a:lnTo>
                <a:lnTo>
                  <a:pt x="3932936" y="5173840"/>
                </a:lnTo>
                <a:lnTo>
                  <a:pt x="3950589" y="5158600"/>
                </a:lnTo>
                <a:lnTo>
                  <a:pt x="3933863" y="5139550"/>
                </a:lnTo>
                <a:lnTo>
                  <a:pt x="3920490" y="5124310"/>
                </a:lnTo>
                <a:lnTo>
                  <a:pt x="3938016" y="5109070"/>
                </a:lnTo>
                <a:lnTo>
                  <a:pt x="3967988" y="5143360"/>
                </a:lnTo>
                <a:lnTo>
                  <a:pt x="3986022" y="5126850"/>
                </a:lnTo>
                <a:close/>
              </a:path>
              <a:path w="4324350" h="5580380">
                <a:moveTo>
                  <a:pt x="4038346" y="5196700"/>
                </a:moveTo>
                <a:lnTo>
                  <a:pt x="4013581" y="5158702"/>
                </a:lnTo>
                <a:lnTo>
                  <a:pt x="4013581" y="5200510"/>
                </a:lnTo>
                <a:lnTo>
                  <a:pt x="4013073" y="5203050"/>
                </a:lnTo>
                <a:lnTo>
                  <a:pt x="4012438" y="5205590"/>
                </a:lnTo>
                <a:lnTo>
                  <a:pt x="4011041" y="5208130"/>
                </a:lnTo>
                <a:lnTo>
                  <a:pt x="4009009" y="5209400"/>
                </a:lnTo>
                <a:lnTo>
                  <a:pt x="4005453" y="5213210"/>
                </a:lnTo>
                <a:lnTo>
                  <a:pt x="4001897" y="5213210"/>
                </a:lnTo>
                <a:lnTo>
                  <a:pt x="3995039" y="5211940"/>
                </a:lnTo>
                <a:lnTo>
                  <a:pt x="3990721" y="5208130"/>
                </a:lnTo>
                <a:lnTo>
                  <a:pt x="3985641" y="5203050"/>
                </a:lnTo>
                <a:lnTo>
                  <a:pt x="3980561" y="5196700"/>
                </a:lnTo>
                <a:lnTo>
                  <a:pt x="4000373" y="5180190"/>
                </a:lnTo>
                <a:lnTo>
                  <a:pt x="4004818" y="5185270"/>
                </a:lnTo>
                <a:lnTo>
                  <a:pt x="4009009" y="5189080"/>
                </a:lnTo>
                <a:lnTo>
                  <a:pt x="4011676" y="5192890"/>
                </a:lnTo>
                <a:lnTo>
                  <a:pt x="4013454" y="5197970"/>
                </a:lnTo>
                <a:lnTo>
                  <a:pt x="4013581" y="5200510"/>
                </a:lnTo>
                <a:lnTo>
                  <a:pt x="4013581" y="5158702"/>
                </a:lnTo>
                <a:lnTo>
                  <a:pt x="4002151" y="5145900"/>
                </a:lnTo>
                <a:lnTo>
                  <a:pt x="3905758" y="5229720"/>
                </a:lnTo>
                <a:lnTo>
                  <a:pt x="3921887" y="5248770"/>
                </a:lnTo>
                <a:lnTo>
                  <a:pt x="3962654" y="5213210"/>
                </a:lnTo>
                <a:lnTo>
                  <a:pt x="3964178" y="5214480"/>
                </a:lnTo>
                <a:lnTo>
                  <a:pt x="3942207" y="5271630"/>
                </a:lnTo>
                <a:lnTo>
                  <a:pt x="3959860" y="5291950"/>
                </a:lnTo>
                <a:lnTo>
                  <a:pt x="3982720" y="5230990"/>
                </a:lnTo>
                <a:lnTo>
                  <a:pt x="3990213" y="5236070"/>
                </a:lnTo>
                <a:lnTo>
                  <a:pt x="3997452" y="5237340"/>
                </a:lnTo>
                <a:lnTo>
                  <a:pt x="4011295" y="5236070"/>
                </a:lnTo>
                <a:lnTo>
                  <a:pt x="4017899" y="5233530"/>
                </a:lnTo>
                <a:lnTo>
                  <a:pt x="4020655" y="5230990"/>
                </a:lnTo>
                <a:lnTo>
                  <a:pt x="4030345" y="5222100"/>
                </a:lnTo>
                <a:lnTo>
                  <a:pt x="4034282" y="5215750"/>
                </a:lnTo>
                <a:lnTo>
                  <a:pt x="4038346" y="5203050"/>
                </a:lnTo>
                <a:lnTo>
                  <a:pt x="4038346" y="5196700"/>
                </a:lnTo>
                <a:close/>
              </a:path>
              <a:path w="4324350" h="5580380">
                <a:moveTo>
                  <a:pt x="4101973" y="5274170"/>
                </a:moveTo>
                <a:lnTo>
                  <a:pt x="4091559" y="5243690"/>
                </a:lnTo>
                <a:lnTo>
                  <a:pt x="4086428" y="5238610"/>
                </a:lnTo>
                <a:lnTo>
                  <a:pt x="4080789" y="5234800"/>
                </a:lnTo>
                <a:lnTo>
                  <a:pt x="4074617" y="5232260"/>
                </a:lnTo>
                <a:lnTo>
                  <a:pt x="4067937" y="5230990"/>
                </a:lnTo>
                <a:lnTo>
                  <a:pt x="4061231" y="5230990"/>
                </a:lnTo>
                <a:lnTo>
                  <a:pt x="4032885" y="5261470"/>
                </a:lnTo>
                <a:lnTo>
                  <a:pt x="4031958" y="5284330"/>
                </a:lnTo>
                <a:lnTo>
                  <a:pt x="4032123" y="5291950"/>
                </a:lnTo>
                <a:lnTo>
                  <a:pt x="4032250" y="5308460"/>
                </a:lnTo>
                <a:lnTo>
                  <a:pt x="4030726" y="5314810"/>
                </a:lnTo>
                <a:lnTo>
                  <a:pt x="4029202" y="5318620"/>
                </a:lnTo>
                <a:lnTo>
                  <a:pt x="4027043" y="5319890"/>
                </a:lnTo>
                <a:lnTo>
                  <a:pt x="4024630" y="5322430"/>
                </a:lnTo>
                <a:lnTo>
                  <a:pt x="4014089" y="5322430"/>
                </a:lnTo>
                <a:lnTo>
                  <a:pt x="4010914" y="5319890"/>
                </a:lnTo>
                <a:lnTo>
                  <a:pt x="4008120" y="5317350"/>
                </a:lnTo>
                <a:lnTo>
                  <a:pt x="4005097" y="5312270"/>
                </a:lnTo>
                <a:lnTo>
                  <a:pt x="4003878" y="5305920"/>
                </a:lnTo>
                <a:lnTo>
                  <a:pt x="4004487" y="5298300"/>
                </a:lnTo>
                <a:lnTo>
                  <a:pt x="4006977" y="5289410"/>
                </a:lnTo>
                <a:lnTo>
                  <a:pt x="3984117" y="5281790"/>
                </a:lnTo>
                <a:lnTo>
                  <a:pt x="3981564" y="5289410"/>
                </a:lnTo>
                <a:lnTo>
                  <a:pt x="3979989" y="5297030"/>
                </a:lnTo>
                <a:lnTo>
                  <a:pt x="3979481" y="5302110"/>
                </a:lnTo>
                <a:lnTo>
                  <a:pt x="3979481" y="5305920"/>
                </a:lnTo>
                <a:lnTo>
                  <a:pt x="4002735" y="5341480"/>
                </a:lnTo>
                <a:lnTo>
                  <a:pt x="4016756" y="5346560"/>
                </a:lnTo>
                <a:lnTo>
                  <a:pt x="4024007" y="5346560"/>
                </a:lnTo>
                <a:lnTo>
                  <a:pt x="4052697" y="5324970"/>
                </a:lnTo>
                <a:lnTo>
                  <a:pt x="4054132" y="5322430"/>
                </a:lnTo>
                <a:lnTo>
                  <a:pt x="4056888" y="5297030"/>
                </a:lnTo>
                <a:lnTo>
                  <a:pt x="4056507" y="5285600"/>
                </a:lnTo>
                <a:lnTo>
                  <a:pt x="4056507" y="5264010"/>
                </a:lnTo>
                <a:lnTo>
                  <a:pt x="4057142" y="5261470"/>
                </a:lnTo>
                <a:lnTo>
                  <a:pt x="4057650" y="5258930"/>
                </a:lnTo>
                <a:lnTo>
                  <a:pt x="4058666" y="5256390"/>
                </a:lnTo>
                <a:lnTo>
                  <a:pt x="4061968" y="5253850"/>
                </a:lnTo>
                <a:lnTo>
                  <a:pt x="4069334" y="5253850"/>
                </a:lnTo>
                <a:lnTo>
                  <a:pt x="4071747" y="5256390"/>
                </a:lnTo>
                <a:lnTo>
                  <a:pt x="4073779" y="5257660"/>
                </a:lnTo>
                <a:lnTo>
                  <a:pt x="4078097" y="5262740"/>
                </a:lnTo>
                <a:lnTo>
                  <a:pt x="4079113" y="5270360"/>
                </a:lnTo>
                <a:lnTo>
                  <a:pt x="4076573" y="5281790"/>
                </a:lnTo>
                <a:lnTo>
                  <a:pt x="4100449" y="5284330"/>
                </a:lnTo>
                <a:lnTo>
                  <a:pt x="4101973" y="5274170"/>
                </a:lnTo>
                <a:close/>
              </a:path>
              <a:path w="4324350" h="5580380">
                <a:moveTo>
                  <a:pt x="4172458" y="5340210"/>
                </a:moveTo>
                <a:lnTo>
                  <a:pt x="4156202" y="5322430"/>
                </a:lnTo>
                <a:lnTo>
                  <a:pt x="4138930" y="5328729"/>
                </a:lnTo>
                <a:lnTo>
                  <a:pt x="4138930" y="5354180"/>
                </a:lnTo>
                <a:lnTo>
                  <a:pt x="4117086" y="5396090"/>
                </a:lnTo>
                <a:lnTo>
                  <a:pt x="4102011" y="5378310"/>
                </a:lnTo>
                <a:lnTo>
                  <a:pt x="4094480" y="5369420"/>
                </a:lnTo>
                <a:lnTo>
                  <a:pt x="4138930" y="5354180"/>
                </a:lnTo>
                <a:lnTo>
                  <a:pt x="4138930" y="5328729"/>
                </a:lnTo>
                <a:lnTo>
                  <a:pt x="4027297" y="5369420"/>
                </a:lnTo>
                <a:lnTo>
                  <a:pt x="4043934" y="5388470"/>
                </a:lnTo>
                <a:lnTo>
                  <a:pt x="4070731" y="5378310"/>
                </a:lnTo>
                <a:lnTo>
                  <a:pt x="4105148" y="5417680"/>
                </a:lnTo>
                <a:lnTo>
                  <a:pt x="4091813" y="5443080"/>
                </a:lnTo>
                <a:lnTo>
                  <a:pt x="4108577" y="5462130"/>
                </a:lnTo>
                <a:lnTo>
                  <a:pt x="4143171" y="5396090"/>
                </a:lnTo>
                <a:lnTo>
                  <a:pt x="4165130" y="5354180"/>
                </a:lnTo>
                <a:lnTo>
                  <a:pt x="4172458" y="5340210"/>
                </a:lnTo>
                <a:close/>
              </a:path>
              <a:path w="4324350" h="5580380">
                <a:moveTo>
                  <a:pt x="4255008" y="5444350"/>
                </a:moveTo>
                <a:lnTo>
                  <a:pt x="4252976" y="5438000"/>
                </a:lnTo>
                <a:lnTo>
                  <a:pt x="4250702" y="5432920"/>
                </a:lnTo>
                <a:lnTo>
                  <a:pt x="4247108" y="5427840"/>
                </a:lnTo>
                <a:lnTo>
                  <a:pt x="4242168" y="5420220"/>
                </a:lnTo>
                <a:lnTo>
                  <a:pt x="4235831" y="5412600"/>
                </a:lnTo>
                <a:lnTo>
                  <a:pt x="4230243" y="5406301"/>
                </a:lnTo>
                <a:lnTo>
                  <a:pt x="4230243" y="5448160"/>
                </a:lnTo>
                <a:lnTo>
                  <a:pt x="4229735" y="5450700"/>
                </a:lnTo>
                <a:lnTo>
                  <a:pt x="4229100" y="5453240"/>
                </a:lnTo>
                <a:lnTo>
                  <a:pt x="4227703" y="5455780"/>
                </a:lnTo>
                <a:lnTo>
                  <a:pt x="4225671" y="5457050"/>
                </a:lnTo>
                <a:lnTo>
                  <a:pt x="4222115" y="5460860"/>
                </a:lnTo>
                <a:lnTo>
                  <a:pt x="4218559" y="5462130"/>
                </a:lnTo>
                <a:lnTo>
                  <a:pt x="4215130" y="5460860"/>
                </a:lnTo>
                <a:lnTo>
                  <a:pt x="4211701" y="5459590"/>
                </a:lnTo>
                <a:lnTo>
                  <a:pt x="4207383" y="5457050"/>
                </a:lnTo>
                <a:lnTo>
                  <a:pt x="4197223" y="5444350"/>
                </a:lnTo>
                <a:lnTo>
                  <a:pt x="4217035" y="5427840"/>
                </a:lnTo>
                <a:lnTo>
                  <a:pt x="4221480" y="5432920"/>
                </a:lnTo>
                <a:lnTo>
                  <a:pt x="4225671" y="5438000"/>
                </a:lnTo>
                <a:lnTo>
                  <a:pt x="4228338" y="5440540"/>
                </a:lnTo>
                <a:lnTo>
                  <a:pt x="4230116" y="5445620"/>
                </a:lnTo>
                <a:lnTo>
                  <a:pt x="4230243" y="5448160"/>
                </a:lnTo>
                <a:lnTo>
                  <a:pt x="4230243" y="5406301"/>
                </a:lnTo>
                <a:lnTo>
                  <a:pt x="4218940" y="5393550"/>
                </a:lnTo>
                <a:lnTo>
                  <a:pt x="4122420" y="5477370"/>
                </a:lnTo>
                <a:lnTo>
                  <a:pt x="4138549" y="5496420"/>
                </a:lnTo>
                <a:lnTo>
                  <a:pt x="4179316" y="5460860"/>
                </a:lnTo>
                <a:lnTo>
                  <a:pt x="4180840" y="5462130"/>
                </a:lnTo>
                <a:lnTo>
                  <a:pt x="4158996" y="5519280"/>
                </a:lnTo>
                <a:lnTo>
                  <a:pt x="4176522" y="5539600"/>
                </a:lnTo>
                <a:lnTo>
                  <a:pt x="4199382" y="5479910"/>
                </a:lnTo>
                <a:lnTo>
                  <a:pt x="4206875" y="5483720"/>
                </a:lnTo>
                <a:lnTo>
                  <a:pt x="4214114" y="5484990"/>
                </a:lnTo>
                <a:lnTo>
                  <a:pt x="4227957" y="5483720"/>
                </a:lnTo>
                <a:lnTo>
                  <a:pt x="4234561" y="5481180"/>
                </a:lnTo>
                <a:lnTo>
                  <a:pt x="4235831" y="5479910"/>
                </a:lnTo>
                <a:lnTo>
                  <a:pt x="4240911" y="5474830"/>
                </a:lnTo>
                <a:lnTo>
                  <a:pt x="4247007" y="5469750"/>
                </a:lnTo>
                <a:lnTo>
                  <a:pt x="4250944" y="5464670"/>
                </a:lnTo>
                <a:lnTo>
                  <a:pt x="4251680" y="5462130"/>
                </a:lnTo>
                <a:lnTo>
                  <a:pt x="4255008" y="5450700"/>
                </a:lnTo>
                <a:lnTo>
                  <a:pt x="4255008" y="5444350"/>
                </a:lnTo>
                <a:close/>
              </a:path>
              <a:path w="4324350" h="5580380">
                <a:moveTo>
                  <a:pt x="4324350" y="5514200"/>
                </a:moveTo>
                <a:lnTo>
                  <a:pt x="4323232" y="5512930"/>
                </a:lnTo>
                <a:lnTo>
                  <a:pt x="4277741" y="5460860"/>
                </a:lnTo>
                <a:lnTo>
                  <a:pt x="4259580" y="5476100"/>
                </a:lnTo>
                <a:lnTo>
                  <a:pt x="4274566" y="5493880"/>
                </a:lnTo>
                <a:lnTo>
                  <a:pt x="4196207" y="5562460"/>
                </a:lnTo>
                <a:lnTo>
                  <a:pt x="4212463" y="5580240"/>
                </a:lnTo>
                <a:lnTo>
                  <a:pt x="4290822" y="5512930"/>
                </a:lnTo>
                <a:lnTo>
                  <a:pt x="4306189" y="5529440"/>
                </a:lnTo>
                <a:lnTo>
                  <a:pt x="4324350" y="5514200"/>
                </a:lnTo>
                <a:close/>
              </a:path>
            </a:pathLst>
          </a:custGeom>
          <a:solidFill>
            <a:srgbClr val="001F5F"/>
          </a:solidFill>
        </p:spPr>
        <p:txBody>
          <a:bodyPr wrap="square" lIns="0" tIns="0" rIns="0" bIns="0" rtlCol="0"/>
          <a:lstStyle/>
          <a:p>
            <a:endParaRPr sz="1050"/>
          </a:p>
        </p:txBody>
      </p:sp>
      <p:sp>
        <p:nvSpPr>
          <p:cNvPr id="19" name="object 19"/>
          <p:cNvSpPr/>
          <p:nvPr/>
        </p:nvSpPr>
        <p:spPr>
          <a:xfrm>
            <a:off x="4882896" y="2794616"/>
            <a:ext cx="2114550" cy="1265396"/>
          </a:xfrm>
          <a:custGeom>
            <a:avLst/>
            <a:gdLst/>
            <a:ahLst/>
            <a:cxnLst/>
            <a:rect l="l" t="t" r="r" b="b"/>
            <a:pathLst>
              <a:path w="2819400" h="1687195">
                <a:moveTo>
                  <a:pt x="2037588" y="541045"/>
                </a:moveTo>
                <a:lnTo>
                  <a:pt x="1787398" y="593242"/>
                </a:lnTo>
                <a:lnTo>
                  <a:pt x="1834616" y="652945"/>
                </a:lnTo>
                <a:lnTo>
                  <a:pt x="661936" y="1580591"/>
                </a:lnTo>
                <a:lnTo>
                  <a:pt x="656844" y="1574317"/>
                </a:lnTo>
                <a:lnTo>
                  <a:pt x="604520" y="1511071"/>
                </a:lnTo>
                <a:lnTo>
                  <a:pt x="584962" y="1487843"/>
                </a:lnTo>
                <a:lnTo>
                  <a:pt x="564769" y="1463446"/>
                </a:lnTo>
                <a:lnTo>
                  <a:pt x="476631" y="1358417"/>
                </a:lnTo>
                <a:lnTo>
                  <a:pt x="453136" y="1330731"/>
                </a:lnTo>
                <a:lnTo>
                  <a:pt x="405638" y="1274089"/>
                </a:lnTo>
                <a:lnTo>
                  <a:pt x="192659" y="1021486"/>
                </a:lnTo>
                <a:lnTo>
                  <a:pt x="175247" y="1000658"/>
                </a:lnTo>
                <a:lnTo>
                  <a:pt x="210642" y="971321"/>
                </a:lnTo>
                <a:lnTo>
                  <a:pt x="233807" y="952144"/>
                </a:lnTo>
                <a:lnTo>
                  <a:pt x="0" y="849020"/>
                </a:lnTo>
                <a:lnTo>
                  <a:pt x="57785" y="1097940"/>
                </a:lnTo>
                <a:lnTo>
                  <a:pt x="116535" y="1049286"/>
                </a:lnTo>
                <a:lnTo>
                  <a:pt x="134239" y="1070508"/>
                </a:lnTo>
                <a:lnTo>
                  <a:pt x="545846" y="1559712"/>
                </a:lnTo>
                <a:lnTo>
                  <a:pt x="545947" y="1559839"/>
                </a:lnTo>
                <a:lnTo>
                  <a:pt x="581660" y="1603019"/>
                </a:lnTo>
                <a:lnTo>
                  <a:pt x="581660" y="1602892"/>
                </a:lnTo>
                <a:lnTo>
                  <a:pt x="650240" y="1686966"/>
                </a:lnTo>
                <a:lnTo>
                  <a:pt x="747864" y="1609750"/>
                </a:lnTo>
                <a:lnTo>
                  <a:pt x="1881949" y="712787"/>
                </a:lnTo>
                <a:lnTo>
                  <a:pt x="1929257" y="772566"/>
                </a:lnTo>
                <a:lnTo>
                  <a:pt x="1996287" y="629310"/>
                </a:lnTo>
                <a:lnTo>
                  <a:pt x="2037588" y="541045"/>
                </a:lnTo>
                <a:close/>
              </a:path>
              <a:path w="2819400" h="1687195">
                <a:moveTo>
                  <a:pt x="2106803" y="395503"/>
                </a:moveTo>
                <a:lnTo>
                  <a:pt x="2042312" y="357149"/>
                </a:lnTo>
                <a:lnTo>
                  <a:pt x="2036445" y="353669"/>
                </a:lnTo>
                <a:lnTo>
                  <a:pt x="2036445" y="382803"/>
                </a:lnTo>
                <a:lnTo>
                  <a:pt x="2007616" y="405409"/>
                </a:lnTo>
                <a:lnTo>
                  <a:pt x="1993011" y="357149"/>
                </a:lnTo>
                <a:lnTo>
                  <a:pt x="2036445" y="382803"/>
                </a:lnTo>
                <a:lnTo>
                  <a:pt x="2036445" y="353669"/>
                </a:lnTo>
                <a:lnTo>
                  <a:pt x="1980819" y="320573"/>
                </a:lnTo>
                <a:lnTo>
                  <a:pt x="1959991" y="336956"/>
                </a:lnTo>
                <a:lnTo>
                  <a:pt x="2003298" y="477037"/>
                </a:lnTo>
                <a:lnTo>
                  <a:pt x="2024507" y="460273"/>
                </a:lnTo>
                <a:lnTo>
                  <a:pt x="2015871" y="431317"/>
                </a:lnTo>
                <a:lnTo>
                  <a:pt x="2048725" y="405409"/>
                </a:lnTo>
                <a:lnTo>
                  <a:pt x="2059686" y="396773"/>
                </a:lnTo>
                <a:lnTo>
                  <a:pt x="2085594" y="412267"/>
                </a:lnTo>
                <a:lnTo>
                  <a:pt x="2105190" y="396773"/>
                </a:lnTo>
                <a:lnTo>
                  <a:pt x="2106803" y="395503"/>
                </a:lnTo>
                <a:close/>
              </a:path>
              <a:path w="2819400" h="1687195">
                <a:moveTo>
                  <a:pt x="2173859" y="633755"/>
                </a:moveTo>
                <a:lnTo>
                  <a:pt x="2137918" y="588162"/>
                </a:lnTo>
                <a:lnTo>
                  <a:pt x="2145030" y="582434"/>
                </a:lnTo>
                <a:lnTo>
                  <a:pt x="2150783" y="577405"/>
                </a:lnTo>
                <a:lnTo>
                  <a:pt x="2155177" y="573100"/>
                </a:lnTo>
                <a:lnTo>
                  <a:pt x="2158238" y="569493"/>
                </a:lnTo>
                <a:lnTo>
                  <a:pt x="2159127" y="568223"/>
                </a:lnTo>
                <a:lnTo>
                  <a:pt x="2163318" y="562254"/>
                </a:lnTo>
                <a:lnTo>
                  <a:pt x="2165985" y="554634"/>
                </a:lnTo>
                <a:lnTo>
                  <a:pt x="2165985" y="538505"/>
                </a:lnTo>
                <a:lnTo>
                  <a:pt x="2163876" y="532917"/>
                </a:lnTo>
                <a:lnTo>
                  <a:pt x="2163064" y="530758"/>
                </a:lnTo>
                <a:lnTo>
                  <a:pt x="2151761" y="516534"/>
                </a:lnTo>
                <a:lnTo>
                  <a:pt x="2145665" y="511835"/>
                </a:lnTo>
                <a:lnTo>
                  <a:pt x="2140585" y="510019"/>
                </a:lnTo>
                <a:lnTo>
                  <a:pt x="2140585" y="548919"/>
                </a:lnTo>
                <a:lnTo>
                  <a:pt x="2139950" y="551332"/>
                </a:lnTo>
                <a:lnTo>
                  <a:pt x="2137156" y="555904"/>
                </a:lnTo>
                <a:lnTo>
                  <a:pt x="2133854" y="559079"/>
                </a:lnTo>
                <a:lnTo>
                  <a:pt x="2128774" y="563143"/>
                </a:lnTo>
                <a:lnTo>
                  <a:pt x="2122170" y="568223"/>
                </a:lnTo>
                <a:lnTo>
                  <a:pt x="2104898" y="546252"/>
                </a:lnTo>
                <a:lnTo>
                  <a:pt x="2110613" y="541680"/>
                </a:lnTo>
                <a:lnTo>
                  <a:pt x="2116963" y="536727"/>
                </a:lnTo>
                <a:lnTo>
                  <a:pt x="2121789" y="533933"/>
                </a:lnTo>
                <a:lnTo>
                  <a:pt x="2125345" y="533552"/>
                </a:lnTo>
                <a:lnTo>
                  <a:pt x="2130044" y="532917"/>
                </a:lnTo>
                <a:lnTo>
                  <a:pt x="2133981" y="534695"/>
                </a:lnTo>
                <a:lnTo>
                  <a:pt x="2137283" y="538886"/>
                </a:lnTo>
                <a:lnTo>
                  <a:pt x="2139188" y="541172"/>
                </a:lnTo>
                <a:lnTo>
                  <a:pt x="2140204" y="543712"/>
                </a:lnTo>
                <a:lnTo>
                  <a:pt x="2140331" y="546252"/>
                </a:lnTo>
                <a:lnTo>
                  <a:pt x="2140585" y="548919"/>
                </a:lnTo>
                <a:lnTo>
                  <a:pt x="2140585" y="510019"/>
                </a:lnTo>
                <a:lnTo>
                  <a:pt x="2138934" y="509422"/>
                </a:lnTo>
                <a:lnTo>
                  <a:pt x="2132076" y="506882"/>
                </a:lnTo>
                <a:lnTo>
                  <a:pt x="2090420" y="525297"/>
                </a:lnTo>
                <a:lnTo>
                  <a:pt x="2068703" y="542442"/>
                </a:lnTo>
                <a:lnTo>
                  <a:pt x="2153412" y="649884"/>
                </a:lnTo>
                <a:lnTo>
                  <a:pt x="2173859" y="633755"/>
                </a:lnTo>
                <a:close/>
              </a:path>
              <a:path w="2819400" h="1687195">
                <a:moveTo>
                  <a:pt x="2206244" y="288061"/>
                </a:moveTo>
                <a:lnTo>
                  <a:pt x="2180971" y="284505"/>
                </a:lnTo>
                <a:lnTo>
                  <a:pt x="2179840" y="291985"/>
                </a:lnTo>
                <a:lnTo>
                  <a:pt x="2178380" y="298627"/>
                </a:lnTo>
                <a:lnTo>
                  <a:pt x="2153666" y="330987"/>
                </a:lnTo>
                <a:lnTo>
                  <a:pt x="2129790" y="337083"/>
                </a:lnTo>
                <a:lnTo>
                  <a:pt x="2121916" y="336194"/>
                </a:lnTo>
                <a:lnTo>
                  <a:pt x="2114423" y="333019"/>
                </a:lnTo>
                <a:lnTo>
                  <a:pt x="2106930" y="329971"/>
                </a:lnTo>
                <a:lnTo>
                  <a:pt x="2084590" y="292582"/>
                </a:lnTo>
                <a:lnTo>
                  <a:pt x="2084832" y="283362"/>
                </a:lnTo>
                <a:lnTo>
                  <a:pt x="2112149" y="246354"/>
                </a:lnTo>
                <a:lnTo>
                  <a:pt x="2134628" y="241134"/>
                </a:lnTo>
                <a:lnTo>
                  <a:pt x="2147443" y="241960"/>
                </a:lnTo>
                <a:lnTo>
                  <a:pt x="2147557" y="241134"/>
                </a:lnTo>
                <a:lnTo>
                  <a:pt x="2150999" y="217068"/>
                </a:lnTo>
                <a:lnTo>
                  <a:pt x="2142515" y="215836"/>
                </a:lnTo>
                <a:lnTo>
                  <a:pt x="2134057" y="215544"/>
                </a:lnTo>
                <a:lnTo>
                  <a:pt x="2125611" y="216217"/>
                </a:lnTo>
                <a:lnTo>
                  <a:pt x="2087118" y="232308"/>
                </a:lnTo>
                <a:lnTo>
                  <a:pt x="2064004" y="262915"/>
                </a:lnTo>
                <a:lnTo>
                  <a:pt x="2058479" y="291985"/>
                </a:lnTo>
                <a:lnTo>
                  <a:pt x="2059051" y="299491"/>
                </a:lnTo>
                <a:lnTo>
                  <a:pt x="2084578" y="344830"/>
                </a:lnTo>
                <a:lnTo>
                  <a:pt x="2122297" y="361848"/>
                </a:lnTo>
                <a:lnTo>
                  <a:pt x="2136343" y="362115"/>
                </a:lnTo>
                <a:lnTo>
                  <a:pt x="2149945" y="359473"/>
                </a:lnTo>
                <a:lnTo>
                  <a:pt x="2163114" y="353923"/>
                </a:lnTo>
                <a:lnTo>
                  <a:pt x="2175891" y="345465"/>
                </a:lnTo>
                <a:lnTo>
                  <a:pt x="2182241" y="339991"/>
                </a:lnTo>
                <a:lnTo>
                  <a:pt x="2185047" y="337083"/>
                </a:lnTo>
                <a:lnTo>
                  <a:pt x="2187791" y="334251"/>
                </a:lnTo>
                <a:lnTo>
                  <a:pt x="2204618" y="298043"/>
                </a:lnTo>
                <a:lnTo>
                  <a:pt x="2206244" y="288061"/>
                </a:lnTo>
                <a:close/>
              </a:path>
              <a:path w="2819400" h="1687195">
                <a:moveTo>
                  <a:pt x="2305939" y="50825"/>
                </a:moveTo>
                <a:lnTo>
                  <a:pt x="2265934" y="35966"/>
                </a:lnTo>
                <a:lnTo>
                  <a:pt x="2242312" y="54508"/>
                </a:lnTo>
                <a:lnTo>
                  <a:pt x="2291715" y="62128"/>
                </a:lnTo>
                <a:lnTo>
                  <a:pt x="2305939" y="50825"/>
                </a:lnTo>
                <a:close/>
              </a:path>
              <a:path w="2819400" h="1687195">
                <a:moveTo>
                  <a:pt x="2322449" y="196621"/>
                </a:moveTo>
                <a:lnTo>
                  <a:pt x="2297176" y="193065"/>
                </a:lnTo>
                <a:lnTo>
                  <a:pt x="2295969" y="200494"/>
                </a:lnTo>
                <a:lnTo>
                  <a:pt x="2294471" y="207124"/>
                </a:lnTo>
                <a:lnTo>
                  <a:pt x="2269871" y="239547"/>
                </a:lnTo>
                <a:lnTo>
                  <a:pt x="2245868" y="245516"/>
                </a:lnTo>
                <a:lnTo>
                  <a:pt x="2237994" y="244627"/>
                </a:lnTo>
                <a:lnTo>
                  <a:pt x="2205621" y="218287"/>
                </a:lnTo>
                <a:lnTo>
                  <a:pt x="2200668" y="201142"/>
                </a:lnTo>
                <a:lnTo>
                  <a:pt x="2200910" y="191922"/>
                </a:lnTo>
                <a:lnTo>
                  <a:pt x="2228227" y="154863"/>
                </a:lnTo>
                <a:lnTo>
                  <a:pt x="2250706" y="149618"/>
                </a:lnTo>
                <a:lnTo>
                  <a:pt x="2263521" y="150393"/>
                </a:lnTo>
                <a:lnTo>
                  <a:pt x="2263622" y="149618"/>
                </a:lnTo>
                <a:lnTo>
                  <a:pt x="2267077" y="125501"/>
                </a:lnTo>
                <a:lnTo>
                  <a:pt x="2258593" y="124345"/>
                </a:lnTo>
                <a:lnTo>
                  <a:pt x="2250135" y="124079"/>
                </a:lnTo>
                <a:lnTo>
                  <a:pt x="2241689" y="124726"/>
                </a:lnTo>
                <a:lnTo>
                  <a:pt x="2203323" y="140868"/>
                </a:lnTo>
                <a:lnTo>
                  <a:pt x="2180082" y="171475"/>
                </a:lnTo>
                <a:lnTo>
                  <a:pt x="2174557" y="200431"/>
                </a:lnTo>
                <a:lnTo>
                  <a:pt x="2175129" y="207924"/>
                </a:lnTo>
                <a:lnTo>
                  <a:pt x="2200719" y="253339"/>
                </a:lnTo>
                <a:lnTo>
                  <a:pt x="2238375" y="270408"/>
                </a:lnTo>
                <a:lnTo>
                  <a:pt x="2252421" y="270598"/>
                </a:lnTo>
                <a:lnTo>
                  <a:pt x="2266023" y="267931"/>
                </a:lnTo>
                <a:lnTo>
                  <a:pt x="2301163" y="245516"/>
                </a:lnTo>
                <a:lnTo>
                  <a:pt x="2320747" y="206603"/>
                </a:lnTo>
                <a:lnTo>
                  <a:pt x="2322449" y="196621"/>
                </a:lnTo>
                <a:close/>
              </a:path>
              <a:path w="2819400" h="1687195">
                <a:moveTo>
                  <a:pt x="2332101" y="509041"/>
                </a:moveTo>
                <a:lnTo>
                  <a:pt x="2267610" y="470687"/>
                </a:lnTo>
                <a:lnTo>
                  <a:pt x="2261743" y="467207"/>
                </a:lnTo>
                <a:lnTo>
                  <a:pt x="2261743" y="496214"/>
                </a:lnTo>
                <a:lnTo>
                  <a:pt x="2232914" y="518947"/>
                </a:lnTo>
                <a:lnTo>
                  <a:pt x="2218309" y="470687"/>
                </a:lnTo>
                <a:lnTo>
                  <a:pt x="2261743" y="496214"/>
                </a:lnTo>
                <a:lnTo>
                  <a:pt x="2261743" y="467207"/>
                </a:lnTo>
                <a:lnTo>
                  <a:pt x="2206117" y="434111"/>
                </a:lnTo>
                <a:lnTo>
                  <a:pt x="2185289" y="450494"/>
                </a:lnTo>
                <a:lnTo>
                  <a:pt x="2228596" y="590575"/>
                </a:lnTo>
                <a:lnTo>
                  <a:pt x="2249805" y="573811"/>
                </a:lnTo>
                <a:lnTo>
                  <a:pt x="2241169" y="544855"/>
                </a:lnTo>
                <a:lnTo>
                  <a:pt x="2274024" y="518947"/>
                </a:lnTo>
                <a:lnTo>
                  <a:pt x="2284984" y="510311"/>
                </a:lnTo>
                <a:lnTo>
                  <a:pt x="2310892" y="525805"/>
                </a:lnTo>
                <a:lnTo>
                  <a:pt x="2330488" y="510311"/>
                </a:lnTo>
                <a:lnTo>
                  <a:pt x="2332101" y="509041"/>
                </a:lnTo>
                <a:close/>
              </a:path>
              <a:path w="2819400" h="1687195">
                <a:moveTo>
                  <a:pt x="2413000" y="154203"/>
                </a:moveTo>
                <a:lnTo>
                  <a:pt x="2397125" y="134137"/>
                </a:lnTo>
                <a:lnTo>
                  <a:pt x="2358771" y="164363"/>
                </a:lnTo>
                <a:lnTo>
                  <a:pt x="2336546" y="136042"/>
                </a:lnTo>
                <a:lnTo>
                  <a:pt x="2361514" y="116357"/>
                </a:lnTo>
                <a:lnTo>
                  <a:pt x="2374900" y="105816"/>
                </a:lnTo>
                <a:lnTo>
                  <a:pt x="2359406" y="86131"/>
                </a:lnTo>
                <a:lnTo>
                  <a:pt x="2321052" y="116357"/>
                </a:lnTo>
                <a:lnTo>
                  <a:pt x="2305685" y="96926"/>
                </a:lnTo>
                <a:lnTo>
                  <a:pt x="2344039" y="66700"/>
                </a:lnTo>
                <a:lnTo>
                  <a:pt x="2328291" y="46761"/>
                </a:lnTo>
                <a:lnTo>
                  <a:pt x="2269617" y="92989"/>
                </a:lnTo>
                <a:lnTo>
                  <a:pt x="2354326" y="200431"/>
                </a:lnTo>
                <a:lnTo>
                  <a:pt x="2400096" y="164363"/>
                </a:lnTo>
                <a:lnTo>
                  <a:pt x="2413000" y="154203"/>
                </a:lnTo>
                <a:close/>
              </a:path>
              <a:path w="2819400" h="1687195">
                <a:moveTo>
                  <a:pt x="2417572" y="441604"/>
                </a:moveTo>
                <a:lnTo>
                  <a:pt x="2397302" y="432714"/>
                </a:lnTo>
                <a:lnTo>
                  <a:pt x="2355316" y="414299"/>
                </a:lnTo>
                <a:lnTo>
                  <a:pt x="2354453" y="413918"/>
                </a:lnTo>
                <a:lnTo>
                  <a:pt x="2359406" y="406044"/>
                </a:lnTo>
                <a:lnTo>
                  <a:pt x="2361654" y="398551"/>
                </a:lnTo>
                <a:lnTo>
                  <a:pt x="2361565" y="396138"/>
                </a:lnTo>
                <a:lnTo>
                  <a:pt x="2360980" y="384708"/>
                </a:lnTo>
                <a:lnTo>
                  <a:pt x="2360866" y="383565"/>
                </a:lnTo>
                <a:lnTo>
                  <a:pt x="2359126" y="379247"/>
                </a:lnTo>
                <a:lnTo>
                  <a:pt x="2358009" y="376453"/>
                </a:lnTo>
                <a:lnTo>
                  <a:pt x="2352421" y="369341"/>
                </a:lnTo>
                <a:lnTo>
                  <a:pt x="2347087" y="362610"/>
                </a:lnTo>
                <a:lnTo>
                  <a:pt x="2340991" y="358038"/>
                </a:lnTo>
                <a:lnTo>
                  <a:pt x="2336546" y="356412"/>
                </a:lnTo>
                <a:lnTo>
                  <a:pt x="2336546" y="392455"/>
                </a:lnTo>
                <a:lnTo>
                  <a:pt x="2335403" y="396138"/>
                </a:lnTo>
                <a:lnTo>
                  <a:pt x="2334260" y="399694"/>
                </a:lnTo>
                <a:lnTo>
                  <a:pt x="2330577" y="404139"/>
                </a:lnTo>
                <a:lnTo>
                  <a:pt x="2323973" y="409219"/>
                </a:lnTo>
                <a:lnTo>
                  <a:pt x="2317623" y="414299"/>
                </a:lnTo>
                <a:lnTo>
                  <a:pt x="2300224" y="392201"/>
                </a:lnTo>
                <a:lnTo>
                  <a:pt x="2305812" y="387883"/>
                </a:lnTo>
                <a:lnTo>
                  <a:pt x="2311273" y="383565"/>
                </a:lnTo>
                <a:lnTo>
                  <a:pt x="2315337" y="381025"/>
                </a:lnTo>
                <a:lnTo>
                  <a:pt x="2317877" y="380136"/>
                </a:lnTo>
                <a:lnTo>
                  <a:pt x="2320544" y="379247"/>
                </a:lnTo>
                <a:lnTo>
                  <a:pt x="2323211" y="379247"/>
                </a:lnTo>
                <a:lnTo>
                  <a:pt x="2328291" y="380771"/>
                </a:lnTo>
                <a:lnTo>
                  <a:pt x="2330577" y="382295"/>
                </a:lnTo>
                <a:lnTo>
                  <a:pt x="2332355" y="384708"/>
                </a:lnTo>
                <a:lnTo>
                  <a:pt x="2335530" y="388645"/>
                </a:lnTo>
                <a:lnTo>
                  <a:pt x="2336546" y="392455"/>
                </a:lnTo>
                <a:lnTo>
                  <a:pt x="2336546" y="356412"/>
                </a:lnTo>
                <a:lnTo>
                  <a:pt x="2327148" y="352958"/>
                </a:lnTo>
                <a:lnTo>
                  <a:pt x="2320290" y="352704"/>
                </a:lnTo>
                <a:lnTo>
                  <a:pt x="2313559" y="354482"/>
                </a:lnTo>
                <a:lnTo>
                  <a:pt x="2264029" y="388391"/>
                </a:lnTo>
                <a:lnTo>
                  <a:pt x="2348738" y="495833"/>
                </a:lnTo>
                <a:lnTo>
                  <a:pt x="2369185" y="479704"/>
                </a:lnTo>
                <a:lnTo>
                  <a:pt x="2333371" y="434238"/>
                </a:lnTo>
                <a:lnTo>
                  <a:pt x="2335149" y="432714"/>
                </a:lnTo>
                <a:lnTo>
                  <a:pt x="2395220" y="459257"/>
                </a:lnTo>
                <a:lnTo>
                  <a:pt x="2417572" y="441604"/>
                </a:lnTo>
                <a:close/>
              </a:path>
              <a:path w="2819400" h="1687195">
                <a:moveTo>
                  <a:pt x="2476906" y="88163"/>
                </a:moveTo>
                <a:lnTo>
                  <a:pt x="2456053" y="55016"/>
                </a:lnTo>
                <a:lnTo>
                  <a:pt x="2451227" y="52476"/>
                </a:lnTo>
                <a:lnTo>
                  <a:pt x="2445131" y="50825"/>
                </a:lnTo>
                <a:lnTo>
                  <a:pt x="2434717" y="49555"/>
                </a:lnTo>
                <a:lnTo>
                  <a:pt x="2426716" y="49047"/>
                </a:lnTo>
                <a:lnTo>
                  <a:pt x="2413762" y="48793"/>
                </a:lnTo>
                <a:lnTo>
                  <a:pt x="2404351" y="48374"/>
                </a:lnTo>
                <a:lnTo>
                  <a:pt x="2380234" y="39014"/>
                </a:lnTo>
                <a:lnTo>
                  <a:pt x="2380792" y="35966"/>
                </a:lnTo>
                <a:lnTo>
                  <a:pt x="2396058" y="25184"/>
                </a:lnTo>
                <a:lnTo>
                  <a:pt x="2402852" y="25463"/>
                </a:lnTo>
                <a:lnTo>
                  <a:pt x="2410714" y="27203"/>
                </a:lnTo>
                <a:lnTo>
                  <a:pt x="2411069" y="25184"/>
                </a:lnTo>
                <a:lnTo>
                  <a:pt x="2415286" y="1803"/>
                </a:lnTo>
                <a:lnTo>
                  <a:pt x="2407539" y="596"/>
                </a:lnTo>
                <a:lnTo>
                  <a:pt x="2400554" y="0"/>
                </a:lnTo>
                <a:lnTo>
                  <a:pt x="2394318" y="25"/>
                </a:lnTo>
                <a:lnTo>
                  <a:pt x="2360638" y="20116"/>
                </a:lnTo>
                <a:lnTo>
                  <a:pt x="2355494" y="41300"/>
                </a:lnTo>
                <a:lnTo>
                  <a:pt x="2356383" y="47459"/>
                </a:lnTo>
                <a:lnTo>
                  <a:pt x="2386507" y="72644"/>
                </a:lnTo>
                <a:lnTo>
                  <a:pt x="2430018" y="75336"/>
                </a:lnTo>
                <a:lnTo>
                  <a:pt x="2436876" y="75971"/>
                </a:lnTo>
                <a:lnTo>
                  <a:pt x="2444369" y="78003"/>
                </a:lnTo>
                <a:lnTo>
                  <a:pt x="2447163" y="79654"/>
                </a:lnTo>
                <a:lnTo>
                  <a:pt x="2449068" y="82194"/>
                </a:lnTo>
                <a:lnTo>
                  <a:pt x="2451227" y="84861"/>
                </a:lnTo>
                <a:lnTo>
                  <a:pt x="2432316" y="106057"/>
                </a:lnTo>
                <a:lnTo>
                  <a:pt x="2424493" y="104978"/>
                </a:lnTo>
                <a:lnTo>
                  <a:pt x="2415540" y="101879"/>
                </a:lnTo>
                <a:lnTo>
                  <a:pt x="2406523" y="125882"/>
                </a:lnTo>
                <a:lnTo>
                  <a:pt x="2414155" y="128981"/>
                </a:lnTo>
                <a:lnTo>
                  <a:pt x="2421471" y="131025"/>
                </a:lnTo>
                <a:lnTo>
                  <a:pt x="2428443" y="132029"/>
                </a:lnTo>
                <a:lnTo>
                  <a:pt x="2435098" y="131978"/>
                </a:lnTo>
                <a:lnTo>
                  <a:pt x="2471089" y="109283"/>
                </a:lnTo>
                <a:lnTo>
                  <a:pt x="2476627" y="94513"/>
                </a:lnTo>
                <a:lnTo>
                  <a:pt x="2476906" y="88163"/>
                </a:lnTo>
                <a:close/>
              </a:path>
              <a:path w="2819400" h="1687195">
                <a:moveTo>
                  <a:pt x="2518918" y="332765"/>
                </a:moveTo>
                <a:lnTo>
                  <a:pt x="2493645" y="329209"/>
                </a:lnTo>
                <a:lnTo>
                  <a:pt x="2492514" y="336638"/>
                </a:lnTo>
                <a:lnTo>
                  <a:pt x="2491054" y="343281"/>
                </a:lnTo>
                <a:lnTo>
                  <a:pt x="2466340" y="375691"/>
                </a:lnTo>
                <a:lnTo>
                  <a:pt x="2442464" y="381660"/>
                </a:lnTo>
                <a:lnTo>
                  <a:pt x="2434590" y="380771"/>
                </a:lnTo>
                <a:lnTo>
                  <a:pt x="2402217" y="354431"/>
                </a:lnTo>
                <a:lnTo>
                  <a:pt x="2397264" y="337286"/>
                </a:lnTo>
                <a:lnTo>
                  <a:pt x="2397506" y="328066"/>
                </a:lnTo>
                <a:lnTo>
                  <a:pt x="2424823" y="291007"/>
                </a:lnTo>
                <a:lnTo>
                  <a:pt x="2447302" y="285813"/>
                </a:lnTo>
                <a:lnTo>
                  <a:pt x="2460117" y="286664"/>
                </a:lnTo>
                <a:lnTo>
                  <a:pt x="2460231" y="285813"/>
                </a:lnTo>
                <a:lnTo>
                  <a:pt x="2463673" y="261645"/>
                </a:lnTo>
                <a:lnTo>
                  <a:pt x="2455138" y="260489"/>
                </a:lnTo>
                <a:lnTo>
                  <a:pt x="2446680" y="260223"/>
                </a:lnTo>
                <a:lnTo>
                  <a:pt x="2438273" y="260870"/>
                </a:lnTo>
                <a:lnTo>
                  <a:pt x="2399792" y="277012"/>
                </a:lnTo>
                <a:lnTo>
                  <a:pt x="2376678" y="307619"/>
                </a:lnTo>
                <a:lnTo>
                  <a:pt x="2371077" y="336575"/>
                </a:lnTo>
                <a:lnTo>
                  <a:pt x="2371598" y="344068"/>
                </a:lnTo>
                <a:lnTo>
                  <a:pt x="2397188" y="389483"/>
                </a:lnTo>
                <a:lnTo>
                  <a:pt x="2434971" y="406552"/>
                </a:lnTo>
                <a:lnTo>
                  <a:pt x="2448966" y="406742"/>
                </a:lnTo>
                <a:lnTo>
                  <a:pt x="2462568" y="404075"/>
                </a:lnTo>
                <a:lnTo>
                  <a:pt x="2475776" y="398551"/>
                </a:lnTo>
                <a:lnTo>
                  <a:pt x="2488565" y="390169"/>
                </a:lnTo>
                <a:lnTo>
                  <a:pt x="2494915" y="384644"/>
                </a:lnTo>
                <a:lnTo>
                  <a:pt x="2497785" y="381660"/>
                </a:lnTo>
                <a:lnTo>
                  <a:pt x="2500465" y="378891"/>
                </a:lnTo>
                <a:lnTo>
                  <a:pt x="2517292" y="342747"/>
                </a:lnTo>
                <a:lnTo>
                  <a:pt x="2518918" y="332765"/>
                </a:lnTo>
                <a:close/>
              </a:path>
              <a:path w="2819400" h="1687195">
                <a:moveTo>
                  <a:pt x="2609596" y="290347"/>
                </a:moveTo>
                <a:lnTo>
                  <a:pt x="2593721" y="270281"/>
                </a:lnTo>
                <a:lnTo>
                  <a:pt x="2555367" y="300507"/>
                </a:lnTo>
                <a:lnTo>
                  <a:pt x="2533142" y="272186"/>
                </a:lnTo>
                <a:lnTo>
                  <a:pt x="2558110" y="252501"/>
                </a:lnTo>
                <a:lnTo>
                  <a:pt x="2571496" y="241960"/>
                </a:lnTo>
                <a:lnTo>
                  <a:pt x="2556002" y="222275"/>
                </a:lnTo>
                <a:lnTo>
                  <a:pt x="2517648" y="252501"/>
                </a:lnTo>
                <a:lnTo>
                  <a:pt x="2502281" y="233070"/>
                </a:lnTo>
                <a:lnTo>
                  <a:pt x="2540635" y="202844"/>
                </a:lnTo>
                <a:lnTo>
                  <a:pt x="2524887" y="182905"/>
                </a:lnTo>
                <a:lnTo>
                  <a:pt x="2466213" y="229133"/>
                </a:lnTo>
                <a:lnTo>
                  <a:pt x="2550922" y="336575"/>
                </a:lnTo>
                <a:lnTo>
                  <a:pt x="2596692" y="300507"/>
                </a:lnTo>
                <a:lnTo>
                  <a:pt x="2609596" y="290347"/>
                </a:lnTo>
                <a:close/>
              </a:path>
              <a:path w="2819400" h="1687195">
                <a:moveTo>
                  <a:pt x="2678938" y="235737"/>
                </a:moveTo>
                <a:lnTo>
                  <a:pt x="2663571" y="216179"/>
                </a:lnTo>
                <a:lnTo>
                  <a:pt x="2633726" y="239674"/>
                </a:lnTo>
                <a:lnTo>
                  <a:pt x="2564384" y="151663"/>
                </a:lnTo>
                <a:lnTo>
                  <a:pt x="2543937" y="167792"/>
                </a:lnTo>
                <a:lnTo>
                  <a:pt x="2628646" y="275361"/>
                </a:lnTo>
                <a:lnTo>
                  <a:pt x="2673934" y="239674"/>
                </a:lnTo>
                <a:lnTo>
                  <a:pt x="2678938" y="235737"/>
                </a:lnTo>
                <a:close/>
              </a:path>
              <a:path w="2819400" h="1687195">
                <a:moveTo>
                  <a:pt x="2744724" y="183794"/>
                </a:moveTo>
                <a:lnTo>
                  <a:pt x="2729357" y="164236"/>
                </a:lnTo>
                <a:lnTo>
                  <a:pt x="2699512" y="187731"/>
                </a:lnTo>
                <a:lnTo>
                  <a:pt x="2630170" y="99847"/>
                </a:lnTo>
                <a:lnTo>
                  <a:pt x="2609723" y="115976"/>
                </a:lnTo>
                <a:lnTo>
                  <a:pt x="2694432" y="223418"/>
                </a:lnTo>
                <a:lnTo>
                  <a:pt x="2739720" y="187731"/>
                </a:lnTo>
                <a:lnTo>
                  <a:pt x="2744724" y="183794"/>
                </a:lnTo>
                <a:close/>
              </a:path>
              <a:path w="2819400" h="1687195">
                <a:moveTo>
                  <a:pt x="2819019" y="125247"/>
                </a:moveTo>
                <a:lnTo>
                  <a:pt x="2803144" y="105181"/>
                </a:lnTo>
                <a:lnTo>
                  <a:pt x="2764790" y="135407"/>
                </a:lnTo>
                <a:lnTo>
                  <a:pt x="2742565" y="107086"/>
                </a:lnTo>
                <a:lnTo>
                  <a:pt x="2767533" y="87401"/>
                </a:lnTo>
                <a:lnTo>
                  <a:pt x="2780919" y="76860"/>
                </a:lnTo>
                <a:lnTo>
                  <a:pt x="2765425" y="57175"/>
                </a:lnTo>
                <a:lnTo>
                  <a:pt x="2727071" y="87401"/>
                </a:lnTo>
                <a:lnTo>
                  <a:pt x="2711704" y="67970"/>
                </a:lnTo>
                <a:lnTo>
                  <a:pt x="2750058" y="37744"/>
                </a:lnTo>
                <a:lnTo>
                  <a:pt x="2734310" y="17805"/>
                </a:lnTo>
                <a:lnTo>
                  <a:pt x="2675636" y="64033"/>
                </a:lnTo>
                <a:lnTo>
                  <a:pt x="2760345" y="171475"/>
                </a:lnTo>
                <a:lnTo>
                  <a:pt x="2806115" y="135407"/>
                </a:lnTo>
                <a:lnTo>
                  <a:pt x="2819019" y="125247"/>
                </a:lnTo>
                <a:close/>
              </a:path>
            </a:pathLst>
          </a:custGeom>
          <a:solidFill>
            <a:srgbClr val="FF0000"/>
          </a:solidFill>
        </p:spPr>
        <p:txBody>
          <a:bodyPr wrap="square" lIns="0" tIns="0" rIns="0" bIns="0" rtlCol="0"/>
          <a:lstStyle/>
          <a:p>
            <a:endParaRPr sz="1050"/>
          </a:p>
        </p:txBody>
      </p:sp>
      <p:pic>
        <p:nvPicPr>
          <p:cNvPr id="20" name="object 20"/>
          <p:cNvPicPr/>
          <p:nvPr/>
        </p:nvPicPr>
        <p:blipFill>
          <a:blip r:embed="rId9" cstate="print"/>
          <a:stretch>
            <a:fillRect/>
          </a:stretch>
        </p:blipFill>
        <p:spPr>
          <a:xfrm>
            <a:off x="4661724" y="1935100"/>
            <a:ext cx="2020252" cy="2367153"/>
          </a:xfrm>
          <a:prstGeom prst="rect">
            <a:avLst/>
          </a:prstGeom>
        </p:spPr>
      </p:pic>
      <p:sp>
        <p:nvSpPr>
          <p:cNvPr id="22" name="object 22"/>
          <p:cNvSpPr txBox="1"/>
          <p:nvPr/>
        </p:nvSpPr>
        <p:spPr>
          <a:xfrm>
            <a:off x="5696807" y="3700843"/>
            <a:ext cx="937260" cy="286617"/>
          </a:xfrm>
          <a:prstGeom prst="rect">
            <a:avLst/>
          </a:prstGeom>
        </p:spPr>
        <p:txBody>
          <a:bodyPr vert="horz" wrap="square" lIns="0" tIns="9525" rIns="0" bIns="0" rtlCol="0">
            <a:spAutoFit/>
          </a:bodyPr>
          <a:lstStyle/>
          <a:p>
            <a:pPr algn="ctr">
              <a:spcBef>
                <a:spcPts val="75"/>
              </a:spcBef>
            </a:pPr>
            <a:r>
              <a:rPr sz="900" b="1" spc="-38" dirty="0">
                <a:solidFill>
                  <a:srgbClr val="FFFFFF"/>
                </a:solidFill>
                <a:latin typeface="Tahoma"/>
                <a:cs typeface="Tahoma"/>
              </a:rPr>
              <a:t>ESPACE</a:t>
            </a:r>
            <a:r>
              <a:rPr sz="900" b="1" spc="-4" dirty="0">
                <a:solidFill>
                  <a:srgbClr val="FFFFFF"/>
                </a:solidFill>
                <a:latin typeface="Tahoma"/>
                <a:cs typeface="Tahoma"/>
              </a:rPr>
              <a:t> </a:t>
            </a:r>
            <a:r>
              <a:rPr sz="900" b="1" spc="-75" dirty="0">
                <a:solidFill>
                  <a:srgbClr val="FFFFFF"/>
                </a:solidFill>
                <a:latin typeface="Tahoma"/>
                <a:cs typeface="Tahoma"/>
              </a:rPr>
              <a:t>DE</a:t>
            </a:r>
            <a:endParaRPr sz="900">
              <a:latin typeface="Tahoma"/>
              <a:cs typeface="Tahoma"/>
            </a:endParaRPr>
          </a:p>
          <a:p>
            <a:pPr algn="ctr">
              <a:lnSpc>
                <a:spcPct val="100000"/>
              </a:lnSpc>
            </a:pPr>
            <a:r>
              <a:rPr sz="900" b="1" spc="75" dirty="0">
                <a:solidFill>
                  <a:srgbClr val="FFFFFF"/>
                </a:solidFill>
                <a:latin typeface="Tahoma"/>
                <a:cs typeface="Tahoma"/>
              </a:rPr>
              <a:t>C</a:t>
            </a:r>
            <a:r>
              <a:rPr sz="900" b="1" spc="83" dirty="0">
                <a:solidFill>
                  <a:srgbClr val="FFFFFF"/>
                </a:solidFill>
                <a:latin typeface="Tahoma"/>
                <a:cs typeface="Tahoma"/>
              </a:rPr>
              <a:t>O</a:t>
            </a:r>
            <a:r>
              <a:rPr sz="900" b="1" spc="38" dirty="0">
                <a:solidFill>
                  <a:srgbClr val="FFFFFF"/>
                </a:solidFill>
                <a:latin typeface="Tahoma"/>
                <a:cs typeface="Tahoma"/>
              </a:rPr>
              <a:t>VO</a:t>
            </a:r>
            <a:r>
              <a:rPr sz="900" b="1" spc="-139" dirty="0">
                <a:solidFill>
                  <a:srgbClr val="FFFFFF"/>
                </a:solidFill>
                <a:latin typeface="Tahoma"/>
                <a:cs typeface="Tahoma"/>
              </a:rPr>
              <a:t>ITU</a:t>
            </a:r>
            <a:r>
              <a:rPr sz="900" b="1" spc="-169" dirty="0">
                <a:solidFill>
                  <a:srgbClr val="FFFFFF"/>
                </a:solidFill>
                <a:latin typeface="Tahoma"/>
                <a:cs typeface="Tahoma"/>
              </a:rPr>
              <a:t>R</a:t>
            </a:r>
            <a:r>
              <a:rPr sz="900" b="1" spc="64" dirty="0">
                <a:solidFill>
                  <a:srgbClr val="FFFFFF"/>
                </a:solidFill>
                <a:latin typeface="Tahoma"/>
                <a:cs typeface="Tahoma"/>
              </a:rPr>
              <a:t>A</a:t>
            </a:r>
            <a:r>
              <a:rPr sz="900" b="1" spc="68" dirty="0">
                <a:solidFill>
                  <a:srgbClr val="FFFFFF"/>
                </a:solidFill>
                <a:latin typeface="Tahoma"/>
                <a:cs typeface="Tahoma"/>
              </a:rPr>
              <a:t>G</a:t>
            </a:r>
            <a:r>
              <a:rPr sz="900" b="1" spc="-86" dirty="0">
                <a:solidFill>
                  <a:srgbClr val="FFFFFF"/>
                </a:solidFill>
                <a:latin typeface="Tahoma"/>
                <a:cs typeface="Tahoma"/>
              </a:rPr>
              <a:t>E</a:t>
            </a:r>
            <a:r>
              <a:rPr sz="900" b="1" spc="-8" dirty="0">
                <a:solidFill>
                  <a:srgbClr val="FFFFFF"/>
                </a:solidFill>
                <a:latin typeface="Tahoma"/>
                <a:cs typeface="Tahoma"/>
              </a:rPr>
              <a:t> ?</a:t>
            </a:r>
            <a:endParaRPr sz="900">
              <a:latin typeface="Tahoma"/>
              <a:cs typeface="Tahoma"/>
            </a:endParaRPr>
          </a:p>
        </p:txBody>
      </p:sp>
      <p:grpSp>
        <p:nvGrpSpPr>
          <p:cNvPr id="23" name="object 23"/>
          <p:cNvGrpSpPr/>
          <p:nvPr/>
        </p:nvGrpSpPr>
        <p:grpSpPr>
          <a:xfrm>
            <a:off x="6582538" y="1010412"/>
            <a:ext cx="284321" cy="452438"/>
            <a:chOff x="8776716" y="1347216"/>
            <a:chExt cx="379095" cy="603250"/>
          </a:xfrm>
        </p:grpSpPr>
        <p:pic>
          <p:nvPicPr>
            <p:cNvPr id="24" name="object 24"/>
            <p:cNvPicPr/>
            <p:nvPr/>
          </p:nvPicPr>
          <p:blipFill>
            <a:blip r:embed="rId10" cstate="print"/>
            <a:stretch>
              <a:fillRect/>
            </a:stretch>
          </p:blipFill>
          <p:spPr>
            <a:xfrm>
              <a:off x="8776716" y="1347216"/>
              <a:ext cx="117348" cy="118872"/>
            </a:xfrm>
            <a:prstGeom prst="rect">
              <a:avLst/>
            </a:prstGeom>
          </p:spPr>
        </p:pic>
        <p:sp>
          <p:nvSpPr>
            <p:cNvPr id="25" name="object 25"/>
            <p:cNvSpPr/>
            <p:nvPr/>
          </p:nvSpPr>
          <p:spPr>
            <a:xfrm>
              <a:off x="8835390" y="1445514"/>
              <a:ext cx="311150" cy="495300"/>
            </a:xfrm>
            <a:custGeom>
              <a:avLst/>
              <a:gdLst/>
              <a:ahLst/>
              <a:cxnLst/>
              <a:rect l="l" t="t" r="r" b="b"/>
              <a:pathLst>
                <a:path w="311150" h="495300">
                  <a:moveTo>
                    <a:pt x="0" y="0"/>
                  </a:moveTo>
                  <a:lnTo>
                    <a:pt x="0" y="247650"/>
                  </a:lnTo>
                  <a:lnTo>
                    <a:pt x="310641" y="247650"/>
                  </a:lnTo>
                  <a:lnTo>
                    <a:pt x="310641" y="495300"/>
                  </a:lnTo>
                </a:path>
              </a:pathLst>
            </a:custGeom>
            <a:ln w="19050">
              <a:solidFill>
                <a:srgbClr val="001F5F"/>
              </a:solidFill>
            </a:ln>
          </p:spPr>
          <p:txBody>
            <a:bodyPr wrap="square" lIns="0" tIns="0" rIns="0" bIns="0" rtlCol="0"/>
            <a:lstStyle/>
            <a:p>
              <a:endParaRPr sz="1050"/>
            </a:p>
          </p:txBody>
        </p:sp>
      </p:grpSp>
      <p:sp>
        <p:nvSpPr>
          <p:cNvPr id="26" name="object 26"/>
          <p:cNvSpPr txBox="1"/>
          <p:nvPr/>
        </p:nvSpPr>
        <p:spPr>
          <a:xfrm>
            <a:off x="6859619" y="1270445"/>
            <a:ext cx="1384459" cy="170239"/>
          </a:xfrm>
          <a:prstGeom prst="rect">
            <a:avLst/>
          </a:prstGeom>
          <a:solidFill>
            <a:srgbClr val="FFFFFF"/>
          </a:solidFill>
          <a:ln w="19050">
            <a:solidFill>
              <a:srgbClr val="001F5F"/>
            </a:solidFill>
          </a:ln>
        </p:spPr>
        <p:txBody>
          <a:bodyPr vert="horz" wrap="square" lIns="0" tIns="31433" rIns="0" bIns="0" rtlCol="0">
            <a:spAutoFit/>
          </a:bodyPr>
          <a:lstStyle/>
          <a:p>
            <a:pPr marL="69056">
              <a:spcBef>
                <a:spcPts val="248"/>
              </a:spcBef>
            </a:pPr>
            <a:r>
              <a:rPr sz="900" spc="30" dirty="0">
                <a:solidFill>
                  <a:srgbClr val="001F5F"/>
                </a:solidFill>
                <a:latin typeface="Verdana"/>
                <a:cs typeface="Verdana"/>
              </a:rPr>
              <a:t>P</a:t>
            </a:r>
            <a:r>
              <a:rPr sz="900" spc="23" dirty="0">
                <a:solidFill>
                  <a:srgbClr val="001F5F"/>
                </a:solidFill>
                <a:latin typeface="Verdana"/>
                <a:cs typeface="Verdana"/>
              </a:rPr>
              <a:t>a</a:t>
            </a:r>
            <a:r>
              <a:rPr sz="900" spc="-105" dirty="0">
                <a:solidFill>
                  <a:srgbClr val="001F5F"/>
                </a:solidFill>
                <a:latin typeface="Verdana"/>
                <a:cs typeface="Verdana"/>
              </a:rPr>
              <a:t>rk</a:t>
            </a:r>
            <a:r>
              <a:rPr sz="900" spc="-60" dirty="0">
                <a:solidFill>
                  <a:srgbClr val="001F5F"/>
                </a:solidFill>
                <a:latin typeface="Verdana"/>
                <a:cs typeface="Verdana"/>
              </a:rPr>
              <a:t>i</a:t>
            </a:r>
            <a:r>
              <a:rPr sz="900" spc="11" dirty="0">
                <a:solidFill>
                  <a:srgbClr val="001F5F"/>
                </a:solidFill>
                <a:latin typeface="Verdana"/>
                <a:cs typeface="Verdana"/>
              </a:rPr>
              <a:t>ng</a:t>
            </a:r>
            <a:r>
              <a:rPr sz="900" spc="-53" dirty="0">
                <a:solidFill>
                  <a:srgbClr val="001F5F"/>
                </a:solidFill>
                <a:latin typeface="Verdana"/>
                <a:cs typeface="Verdana"/>
              </a:rPr>
              <a:t> </a:t>
            </a:r>
            <a:r>
              <a:rPr sz="900" spc="-26" dirty="0">
                <a:solidFill>
                  <a:srgbClr val="001F5F"/>
                </a:solidFill>
                <a:latin typeface="Verdana"/>
                <a:cs typeface="Verdana"/>
              </a:rPr>
              <a:t>m</a:t>
            </a:r>
            <a:r>
              <a:rPr sz="900" spc="-45" dirty="0">
                <a:solidFill>
                  <a:srgbClr val="001F5F"/>
                </a:solidFill>
                <a:latin typeface="Verdana"/>
                <a:cs typeface="Verdana"/>
              </a:rPr>
              <a:t>u</a:t>
            </a:r>
            <a:r>
              <a:rPr sz="900" spc="-49" dirty="0">
                <a:solidFill>
                  <a:srgbClr val="001F5F"/>
                </a:solidFill>
                <a:latin typeface="Verdana"/>
                <a:cs typeface="Verdana"/>
              </a:rPr>
              <a:t>t</a:t>
            </a:r>
            <a:r>
              <a:rPr sz="900" spc="-8" dirty="0">
                <a:solidFill>
                  <a:srgbClr val="001F5F"/>
                </a:solidFill>
                <a:latin typeface="Verdana"/>
                <a:cs typeface="Verdana"/>
              </a:rPr>
              <a:t>ua</a:t>
            </a:r>
            <a:r>
              <a:rPr sz="900" spc="11" dirty="0">
                <a:solidFill>
                  <a:srgbClr val="001F5F"/>
                </a:solidFill>
                <a:latin typeface="Verdana"/>
                <a:cs typeface="Verdana"/>
              </a:rPr>
              <a:t>l</a:t>
            </a:r>
            <a:r>
              <a:rPr sz="900" spc="-19" dirty="0">
                <a:solidFill>
                  <a:srgbClr val="001F5F"/>
                </a:solidFill>
                <a:latin typeface="Verdana"/>
                <a:cs typeface="Verdana"/>
              </a:rPr>
              <a:t>isab</a:t>
            </a:r>
            <a:r>
              <a:rPr sz="900" spc="-60" dirty="0">
                <a:solidFill>
                  <a:srgbClr val="001F5F"/>
                </a:solidFill>
                <a:latin typeface="Verdana"/>
                <a:cs typeface="Verdana"/>
              </a:rPr>
              <a:t>l</a:t>
            </a:r>
            <a:r>
              <a:rPr sz="900" spc="49" dirty="0">
                <a:solidFill>
                  <a:srgbClr val="001F5F"/>
                </a:solidFill>
                <a:latin typeface="Verdana"/>
                <a:cs typeface="Verdana"/>
              </a:rPr>
              <a:t>e</a:t>
            </a:r>
            <a:r>
              <a:rPr sz="900" spc="-94" dirty="0">
                <a:solidFill>
                  <a:srgbClr val="001F5F"/>
                </a:solidFill>
                <a:latin typeface="Verdana"/>
                <a:cs typeface="Verdana"/>
              </a:rPr>
              <a:t> </a:t>
            </a:r>
            <a:r>
              <a:rPr sz="900" spc="38" dirty="0">
                <a:solidFill>
                  <a:srgbClr val="001F5F"/>
                </a:solidFill>
                <a:latin typeface="Verdana"/>
                <a:cs typeface="Verdana"/>
              </a:rPr>
              <a:t>?</a:t>
            </a:r>
            <a:endParaRPr sz="900">
              <a:latin typeface="Verdana"/>
              <a:cs typeface="Verdana"/>
            </a:endParaRPr>
          </a:p>
        </p:txBody>
      </p:sp>
      <p:grpSp>
        <p:nvGrpSpPr>
          <p:cNvPr id="27" name="object 27"/>
          <p:cNvGrpSpPr/>
          <p:nvPr/>
        </p:nvGrpSpPr>
        <p:grpSpPr>
          <a:xfrm>
            <a:off x="2712339" y="882492"/>
            <a:ext cx="6319838" cy="3615214"/>
            <a:chOff x="3616452" y="1176655"/>
            <a:chExt cx="8426450" cy="4820285"/>
          </a:xfrm>
        </p:grpSpPr>
        <p:sp>
          <p:nvSpPr>
            <p:cNvPr id="28" name="object 28"/>
            <p:cNvSpPr/>
            <p:nvPr/>
          </p:nvSpPr>
          <p:spPr>
            <a:xfrm>
              <a:off x="3616452" y="4649724"/>
              <a:ext cx="1206500" cy="1347470"/>
            </a:xfrm>
            <a:custGeom>
              <a:avLst/>
              <a:gdLst/>
              <a:ahLst/>
              <a:cxnLst/>
              <a:rect l="l" t="t" r="r" b="b"/>
              <a:pathLst>
                <a:path w="1206500" h="1347470">
                  <a:moveTo>
                    <a:pt x="80772" y="1259332"/>
                  </a:moveTo>
                  <a:lnTo>
                    <a:pt x="66548" y="1227975"/>
                  </a:lnTo>
                  <a:lnTo>
                    <a:pt x="61722" y="1224064"/>
                  </a:lnTo>
                  <a:lnTo>
                    <a:pt x="58166" y="1222717"/>
                  </a:lnTo>
                  <a:lnTo>
                    <a:pt x="58166" y="1256449"/>
                  </a:lnTo>
                  <a:lnTo>
                    <a:pt x="57658" y="1258620"/>
                  </a:lnTo>
                  <a:lnTo>
                    <a:pt x="36703" y="1271587"/>
                  </a:lnTo>
                  <a:lnTo>
                    <a:pt x="28575" y="1248727"/>
                  </a:lnTo>
                  <a:lnTo>
                    <a:pt x="41148" y="1244257"/>
                  </a:lnTo>
                  <a:lnTo>
                    <a:pt x="45847" y="1243393"/>
                  </a:lnTo>
                  <a:lnTo>
                    <a:pt x="48768" y="1244003"/>
                  </a:lnTo>
                  <a:lnTo>
                    <a:pt x="52832" y="1244790"/>
                  </a:lnTo>
                  <a:lnTo>
                    <a:pt x="55626" y="1247343"/>
                  </a:lnTo>
                  <a:lnTo>
                    <a:pt x="58039" y="1254125"/>
                  </a:lnTo>
                  <a:lnTo>
                    <a:pt x="58166" y="1256449"/>
                  </a:lnTo>
                  <a:lnTo>
                    <a:pt x="58166" y="1222717"/>
                  </a:lnTo>
                  <a:lnTo>
                    <a:pt x="56134" y="1221930"/>
                  </a:lnTo>
                  <a:lnTo>
                    <a:pt x="50038" y="1221600"/>
                  </a:lnTo>
                  <a:lnTo>
                    <a:pt x="44818" y="1221790"/>
                  </a:lnTo>
                  <a:lnTo>
                    <a:pt x="38493" y="1222857"/>
                  </a:lnTo>
                  <a:lnTo>
                    <a:pt x="31051" y="1224788"/>
                  </a:lnTo>
                  <a:lnTo>
                    <a:pt x="22479" y="1227594"/>
                  </a:lnTo>
                  <a:lnTo>
                    <a:pt x="0" y="1235608"/>
                  </a:lnTo>
                  <a:lnTo>
                    <a:pt x="39624" y="1346974"/>
                  </a:lnTo>
                  <a:lnTo>
                    <a:pt x="60833" y="1339430"/>
                  </a:lnTo>
                  <a:lnTo>
                    <a:pt x="44069" y="1292263"/>
                  </a:lnTo>
                  <a:lnTo>
                    <a:pt x="54864" y="1288415"/>
                  </a:lnTo>
                  <a:lnTo>
                    <a:pt x="76517" y="1271587"/>
                  </a:lnTo>
                  <a:lnTo>
                    <a:pt x="80772" y="1259332"/>
                  </a:lnTo>
                  <a:close/>
                </a:path>
                <a:path w="1206500" h="1347470">
                  <a:moveTo>
                    <a:pt x="145415" y="1309331"/>
                  </a:moveTo>
                  <a:lnTo>
                    <a:pt x="105791" y="1197952"/>
                  </a:lnTo>
                  <a:lnTo>
                    <a:pt x="84709" y="1205445"/>
                  </a:lnTo>
                  <a:lnTo>
                    <a:pt x="124333" y="1316824"/>
                  </a:lnTo>
                  <a:lnTo>
                    <a:pt x="145415" y="1309331"/>
                  </a:lnTo>
                  <a:close/>
                </a:path>
                <a:path w="1206500" h="1347470">
                  <a:moveTo>
                    <a:pt x="229870" y="1279283"/>
                  </a:moveTo>
                  <a:lnTo>
                    <a:pt x="227469" y="1272616"/>
                  </a:lnTo>
                  <a:lnTo>
                    <a:pt x="222377" y="1258455"/>
                  </a:lnTo>
                  <a:lnTo>
                    <a:pt x="182626" y="1272616"/>
                  </a:lnTo>
                  <a:lnTo>
                    <a:pt x="172212" y="1243304"/>
                  </a:lnTo>
                  <a:lnTo>
                    <a:pt x="211963" y="1229156"/>
                  </a:lnTo>
                  <a:lnTo>
                    <a:pt x="209753" y="1222946"/>
                  </a:lnTo>
                  <a:lnTo>
                    <a:pt x="204724" y="1208798"/>
                  </a:lnTo>
                  <a:lnTo>
                    <a:pt x="164973" y="1222946"/>
                  </a:lnTo>
                  <a:lnTo>
                    <a:pt x="157861" y="1202804"/>
                  </a:lnTo>
                  <a:lnTo>
                    <a:pt x="197612" y="1188656"/>
                  </a:lnTo>
                  <a:lnTo>
                    <a:pt x="190119" y="1167904"/>
                  </a:lnTo>
                  <a:lnTo>
                    <a:pt x="129413" y="1189545"/>
                  </a:lnTo>
                  <a:lnTo>
                    <a:pt x="169037" y="1300924"/>
                  </a:lnTo>
                  <a:lnTo>
                    <a:pt x="229870" y="1279283"/>
                  </a:lnTo>
                  <a:close/>
                </a:path>
                <a:path w="1206500" h="1347470">
                  <a:moveTo>
                    <a:pt x="279654" y="1261554"/>
                  </a:moveTo>
                  <a:lnTo>
                    <a:pt x="250113" y="1178725"/>
                  </a:lnTo>
                  <a:lnTo>
                    <a:pt x="247396" y="1171067"/>
                  </a:lnTo>
                  <a:lnTo>
                    <a:pt x="267716" y="1163853"/>
                  </a:lnTo>
                  <a:lnTo>
                    <a:pt x="260223" y="1142949"/>
                  </a:lnTo>
                  <a:lnTo>
                    <a:pt x="198755" y="1164869"/>
                  </a:lnTo>
                  <a:lnTo>
                    <a:pt x="206121" y="1185760"/>
                  </a:lnTo>
                  <a:lnTo>
                    <a:pt x="225933" y="1178725"/>
                  </a:lnTo>
                  <a:lnTo>
                    <a:pt x="258064" y="1269199"/>
                  </a:lnTo>
                  <a:lnTo>
                    <a:pt x="279654" y="1261554"/>
                  </a:lnTo>
                  <a:close/>
                </a:path>
                <a:path w="1206500" h="1347470">
                  <a:moveTo>
                    <a:pt x="408216" y="1177798"/>
                  </a:moveTo>
                  <a:lnTo>
                    <a:pt x="407581" y="1166837"/>
                  </a:lnTo>
                  <a:lnTo>
                    <a:pt x="404482" y="1154734"/>
                  </a:lnTo>
                  <a:lnTo>
                    <a:pt x="399199" y="1143292"/>
                  </a:lnTo>
                  <a:lnTo>
                    <a:pt x="393179" y="1134986"/>
                  </a:lnTo>
                  <a:lnTo>
                    <a:pt x="392125" y="1133525"/>
                  </a:lnTo>
                  <a:lnTo>
                    <a:pt x="385800" y="1127785"/>
                  </a:lnTo>
                  <a:lnTo>
                    <a:pt x="385800" y="1177798"/>
                  </a:lnTo>
                  <a:lnTo>
                    <a:pt x="384759" y="1185379"/>
                  </a:lnTo>
                  <a:lnTo>
                    <a:pt x="353745" y="1214628"/>
                  </a:lnTo>
                  <a:lnTo>
                    <a:pt x="347091" y="1215224"/>
                  </a:lnTo>
                  <a:lnTo>
                    <a:pt x="340372" y="1214628"/>
                  </a:lnTo>
                  <a:lnTo>
                    <a:pt x="310134" y="1188351"/>
                  </a:lnTo>
                  <a:lnTo>
                    <a:pt x="307365" y="1172298"/>
                  </a:lnTo>
                  <a:lnTo>
                    <a:pt x="308343" y="1164666"/>
                  </a:lnTo>
                  <a:lnTo>
                    <a:pt x="340639" y="1135329"/>
                  </a:lnTo>
                  <a:lnTo>
                    <a:pt x="348170" y="1134986"/>
                  </a:lnTo>
                  <a:lnTo>
                    <a:pt x="355600" y="1136218"/>
                  </a:lnTo>
                  <a:lnTo>
                    <a:pt x="385292" y="1170051"/>
                  </a:lnTo>
                  <a:lnTo>
                    <a:pt x="385800" y="1177798"/>
                  </a:lnTo>
                  <a:lnTo>
                    <a:pt x="385800" y="1127785"/>
                  </a:lnTo>
                  <a:lnTo>
                    <a:pt x="383247" y="1125461"/>
                  </a:lnTo>
                  <a:lnTo>
                    <a:pt x="372618" y="1119085"/>
                  </a:lnTo>
                  <a:lnTo>
                    <a:pt x="361035" y="1114780"/>
                  </a:lnTo>
                  <a:lnTo>
                    <a:pt x="349389" y="1112901"/>
                  </a:lnTo>
                  <a:lnTo>
                    <a:pt x="337654" y="1113459"/>
                  </a:lnTo>
                  <a:lnTo>
                    <a:pt x="299593" y="1134643"/>
                  </a:lnTo>
                  <a:lnTo>
                    <a:pt x="285076" y="1170051"/>
                  </a:lnTo>
                  <a:lnTo>
                    <a:pt x="284988" y="1177798"/>
                  </a:lnTo>
                  <a:lnTo>
                    <a:pt x="285115" y="1180198"/>
                  </a:lnTo>
                  <a:lnTo>
                    <a:pt x="300634" y="1216329"/>
                  </a:lnTo>
                  <a:lnTo>
                    <a:pt x="343154" y="1237208"/>
                  </a:lnTo>
                  <a:lnTo>
                    <a:pt x="355244" y="1236560"/>
                  </a:lnTo>
                  <a:lnTo>
                    <a:pt x="393738" y="1215224"/>
                  </a:lnTo>
                  <a:lnTo>
                    <a:pt x="408139" y="1179563"/>
                  </a:lnTo>
                  <a:lnTo>
                    <a:pt x="408216" y="1177798"/>
                  </a:lnTo>
                  <a:close/>
                </a:path>
                <a:path w="1206500" h="1347470">
                  <a:moveTo>
                    <a:pt x="533908" y="1171041"/>
                  </a:moveTo>
                  <a:lnTo>
                    <a:pt x="523036" y="1140510"/>
                  </a:lnTo>
                  <a:lnTo>
                    <a:pt x="494284" y="1059675"/>
                  </a:lnTo>
                  <a:lnTo>
                    <a:pt x="473075" y="1067219"/>
                  </a:lnTo>
                  <a:lnTo>
                    <a:pt x="499110" y="1140510"/>
                  </a:lnTo>
                  <a:lnTo>
                    <a:pt x="475094" y="1122184"/>
                  </a:lnTo>
                  <a:lnTo>
                    <a:pt x="425323" y="1084186"/>
                  </a:lnTo>
                  <a:lnTo>
                    <a:pt x="405003" y="1091425"/>
                  </a:lnTo>
                  <a:lnTo>
                    <a:pt x="444627" y="1202791"/>
                  </a:lnTo>
                  <a:lnTo>
                    <a:pt x="465836" y="1195247"/>
                  </a:lnTo>
                  <a:lnTo>
                    <a:pt x="439928" y="1122184"/>
                  </a:lnTo>
                  <a:lnTo>
                    <a:pt x="513461" y="1178306"/>
                  </a:lnTo>
                  <a:lnTo>
                    <a:pt x="533908" y="1171041"/>
                  </a:lnTo>
                  <a:close/>
                </a:path>
                <a:path w="1206500" h="1347470">
                  <a:moveTo>
                    <a:pt x="535305" y="960221"/>
                  </a:moveTo>
                  <a:lnTo>
                    <a:pt x="525018" y="948232"/>
                  </a:lnTo>
                  <a:lnTo>
                    <a:pt x="518782" y="940955"/>
                  </a:lnTo>
                  <a:lnTo>
                    <a:pt x="481406" y="897382"/>
                  </a:lnTo>
                  <a:lnTo>
                    <a:pt x="481203" y="897153"/>
                  </a:lnTo>
                  <a:lnTo>
                    <a:pt x="481203" y="930402"/>
                  </a:lnTo>
                  <a:lnTo>
                    <a:pt x="451358" y="940955"/>
                  </a:lnTo>
                  <a:lnTo>
                    <a:pt x="452755" y="897382"/>
                  </a:lnTo>
                  <a:lnTo>
                    <a:pt x="481203" y="930402"/>
                  </a:lnTo>
                  <a:lnTo>
                    <a:pt x="481203" y="897153"/>
                  </a:lnTo>
                  <a:lnTo>
                    <a:pt x="452882" y="864108"/>
                  </a:lnTo>
                  <a:lnTo>
                    <a:pt x="431419" y="871728"/>
                  </a:lnTo>
                  <a:lnTo>
                    <a:pt x="428117" y="998410"/>
                  </a:lnTo>
                  <a:lnTo>
                    <a:pt x="450088" y="990574"/>
                  </a:lnTo>
                  <a:lnTo>
                    <a:pt x="450977" y="964399"/>
                  </a:lnTo>
                  <a:lnTo>
                    <a:pt x="496443" y="948232"/>
                  </a:lnTo>
                  <a:lnTo>
                    <a:pt x="513334" y="968070"/>
                  </a:lnTo>
                  <a:lnTo>
                    <a:pt x="535305" y="960221"/>
                  </a:lnTo>
                  <a:close/>
                </a:path>
                <a:path w="1206500" h="1347470">
                  <a:moveTo>
                    <a:pt x="574040" y="1027696"/>
                  </a:moveTo>
                  <a:lnTo>
                    <a:pt x="559181" y="1032954"/>
                  </a:lnTo>
                  <a:lnTo>
                    <a:pt x="557022" y="1185138"/>
                  </a:lnTo>
                  <a:lnTo>
                    <a:pt x="571754" y="1179906"/>
                  </a:lnTo>
                  <a:lnTo>
                    <a:pt x="574040" y="1027696"/>
                  </a:lnTo>
                  <a:close/>
                </a:path>
                <a:path w="1206500" h="1347470">
                  <a:moveTo>
                    <a:pt x="647192" y="899541"/>
                  </a:moveTo>
                  <a:lnTo>
                    <a:pt x="627507" y="889635"/>
                  </a:lnTo>
                  <a:lnTo>
                    <a:pt x="623570" y="897890"/>
                  </a:lnTo>
                  <a:lnTo>
                    <a:pt x="619379" y="903986"/>
                  </a:lnTo>
                  <a:lnTo>
                    <a:pt x="585216" y="920877"/>
                  </a:lnTo>
                  <a:lnTo>
                    <a:pt x="578104" y="919607"/>
                  </a:lnTo>
                  <a:lnTo>
                    <a:pt x="570992" y="918464"/>
                  </a:lnTo>
                  <a:lnTo>
                    <a:pt x="545617" y="885012"/>
                  </a:lnTo>
                  <a:lnTo>
                    <a:pt x="545211" y="877951"/>
                  </a:lnTo>
                  <a:lnTo>
                    <a:pt x="545249" y="876681"/>
                  </a:lnTo>
                  <a:lnTo>
                    <a:pt x="572008" y="841629"/>
                  </a:lnTo>
                  <a:lnTo>
                    <a:pt x="591451" y="839266"/>
                  </a:lnTo>
                  <a:lnTo>
                    <a:pt x="601484" y="841336"/>
                  </a:lnTo>
                  <a:lnTo>
                    <a:pt x="611759" y="845566"/>
                  </a:lnTo>
                  <a:lnTo>
                    <a:pt x="614921" y="839266"/>
                  </a:lnTo>
                  <a:lnTo>
                    <a:pt x="586359" y="817118"/>
                  </a:lnTo>
                  <a:lnTo>
                    <a:pt x="579132" y="817651"/>
                  </a:lnTo>
                  <a:lnTo>
                    <a:pt x="543509" y="833653"/>
                  </a:lnTo>
                  <a:lnTo>
                    <a:pt x="523519" y="868045"/>
                  </a:lnTo>
                  <a:lnTo>
                    <a:pt x="522592" y="875538"/>
                  </a:lnTo>
                  <a:lnTo>
                    <a:pt x="522605" y="879436"/>
                  </a:lnTo>
                  <a:lnTo>
                    <a:pt x="538937" y="922362"/>
                  </a:lnTo>
                  <a:lnTo>
                    <a:pt x="581367" y="942365"/>
                  </a:lnTo>
                  <a:lnTo>
                    <a:pt x="593674" y="941451"/>
                  </a:lnTo>
                  <a:lnTo>
                    <a:pt x="629793" y="924560"/>
                  </a:lnTo>
                  <a:lnTo>
                    <a:pt x="633323" y="920877"/>
                  </a:lnTo>
                  <a:lnTo>
                    <a:pt x="634377" y="919784"/>
                  </a:lnTo>
                  <a:lnTo>
                    <a:pt x="638822" y="914006"/>
                  </a:lnTo>
                  <a:lnTo>
                    <a:pt x="643089" y="907262"/>
                  </a:lnTo>
                  <a:lnTo>
                    <a:pt x="647192" y="899541"/>
                  </a:lnTo>
                  <a:close/>
                </a:path>
                <a:path w="1206500" h="1347470">
                  <a:moveTo>
                    <a:pt x="683133" y="992403"/>
                  </a:moveTo>
                  <a:lnTo>
                    <a:pt x="661416" y="1000163"/>
                  </a:lnTo>
                  <a:lnTo>
                    <a:pt x="661162" y="1089393"/>
                  </a:lnTo>
                  <a:lnTo>
                    <a:pt x="604901" y="1020254"/>
                  </a:lnTo>
                  <a:lnTo>
                    <a:pt x="583184" y="1028014"/>
                  </a:lnTo>
                  <a:lnTo>
                    <a:pt x="662305" y="1125347"/>
                  </a:lnTo>
                  <a:lnTo>
                    <a:pt x="682752" y="1118069"/>
                  </a:lnTo>
                  <a:lnTo>
                    <a:pt x="682828" y="1089393"/>
                  </a:lnTo>
                  <a:lnTo>
                    <a:pt x="683133" y="992403"/>
                  </a:lnTo>
                  <a:close/>
                </a:path>
                <a:path w="1206500" h="1347470">
                  <a:moveTo>
                    <a:pt x="767842" y="856615"/>
                  </a:moveTo>
                  <a:lnTo>
                    <a:pt x="748030" y="846709"/>
                  </a:lnTo>
                  <a:lnTo>
                    <a:pt x="744093" y="854964"/>
                  </a:lnTo>
                  <a:lnTo>
                    <a:pt x="740029" y="861060"/>
                  </a:lnTo>
                  <a:lnTo>
                    <a:pt x="731520" y="869315"/>
                  </a:lnTo>
                  <a:lnTo>
                    <a:pt x="726313" y="872490"/>
                  </a:lnTo>
                  <a:lnTo>
                    <a:pt x="712851" y="877189"/>
                  </a:lnTo>
                  <a:lnTo>
                    <a:pt x="705739" y="877951"/>
                  </a:lnTo>
                  <a:lnTo>
                    <a:pt x="698627" y="876681"/>
                  </a:lnTo>
                  <a:lnTo>
                    <a:pt x="691642" y="875538"/>
                  </a:lnTo>
                  <a:lnTo>
                    <a:pt x="685419" y="872617"/>
                  </a:lnTo>
                  <a:lnTo>
                    <a:pt x="680212" y="868045"/>
                  </a:lnTo>
                  <a:lnTo>
                    <a:pt x="674878" y="863473"/>
                  </a:lnTo>
                  <a:lnTo>
                    <a:pt x="670941" y="857377"/>
                  </a:lnTo>
                  <a:lnTo>
                    <a:pt x="668274" y="850011"/>
                  </a:lnTo>
                  <a:lnTo>
                    <a:pt x="666216" y="842086"/>
                  </a:lnTo>
                  <a:lnTo>
                    <a:pt x="665886" y="836168"/>
                  </a:lnTo>
                  <a:lnTo>
                    <a:pt x="665949" y="833120"/>
                  </a:lnTo>
                  <a:lnTo>
                    <a:pt x="692658" y="798703"/>
                  </a:lnTo>
                  <a:lnTo>
                    <a:pt x="712000" y="796328"/>
                  </a:lnTo>
                  <a:lnTo>
                    <a:pt x="722071" y="798347"/>
                  </a:lnTo>
                  <a:lnTo>
                    <a:pt x="732409" y="802513"/>
                  </a:lnTo>
                  <a:lnTo>
                    <a:pt x="735533" y="796328"/>
                  </a:lnTo>
                  <a:lnTo>
                    <a:pt x="706882" y="774192"/>
                  </a:lnTo>
                  <a:lnTo>
                    <a:pt x="699668" y="774700"/>
                  </a:lnTo>
                  <a:lnTo>
                    <a:pt x="664159" y="790727"/>
                  </a:lnTo>
                  <a:lnTo>
                    <a:pt x="644017" y="825246"/>
                  </a:lnTo>
                  <a:lnTo>
                    <a:pt x="643128" y="833120"/>
                  </a:lnTo>
                  <a:lnTo>
                    <a:pt x="643293" y="839266"/>
                  </a:lnTo>
                  <a:lnTo>
                    <a:pt x="659536" y="879436"/>
                  </a:lnTo>
                  <a:lnTo>
                    <a:pt x="701929" y="899414"/>
                  </a:lnTo>
                  <a:lnTo>
                    <a:pt x="714260" y="898512"/>
                  </a:lnTo>
                  <a:lnTo>
                    <a:pt x="750443" y="881507"/>
                  </a:lnTo>
                  <a:lnTo>
                    <a:pt x="753884" y="877951"/>
                  </a:lnTo>
                  <a:lnTo>
                    <a:pt x="755015" y="876808"/>
                  </a:lnTo>
                  <a:lnTo>
                    <a:pt x="759421" y="871067"/>
                  </a:lnTo>
                  <a:lnTo>
                    <a:pt x="763689" y="864336"/>
                  </a:lnTo>
                  <a:lnTo>
                    <a:pt x="767842" y="856615"/>
                  </a:lnTo>
                  <a:close/>
                </a:path>
                <a:path w="1206500" h="1347470">
                  <a:moveTo>
                    <a:pt x="794893" y="732663"/>
                  </a:moveTo>
                  <a:lnTo>
                    <a:pt x="766191" y="709422"/>
                  </a:lnTo>
                  <a:lnTo>
                    <a:pt x="741807" y="718058"/>
                  </a:lnTo>
                  <a:lnTo>
                    <a:pt x="780034" y="737870"/>
                  </a:lnTo>
                  <a:lnTo>
                    <a:pt x="794893" y="732663"/>
                  </a:lnTo>
                  <a:close/>
                </a:path>
                <a:path w="1206500" h="1347470">
                  <a:moveTo>
                    <a:pt x="801243" y="1075867"/>
                  </a:moveTo>
                  <a:lnTo>
                    <a:pt x="798880" y="1069200"/>
                  </a:lnTo>
                  <a:lnTo>
                    <a:pt x="793877" y="1055052"/>
                  </a:lnTo>
                  <a:lnTo>
                    <a:pt x="754126" y="1069200"/>
                  </a:lnTo>
                  <a:lnTo>
                    <a:pt x="743585" y="1039901"/>
                  </a:lnTo>
                  <a:lnTo>
                    <a:pt x="783336" y="1025753"/>
                  </a:lnTo>
                  <a:lnTo>
                    <a:pt x="781113" y="1019530"/>
                  </a:lnTo>
                  <a:lnTo>
                    <a:pt x="776097" y="1005382"/>
                  </a:lnTo>
                  <a:lnTo>
                    <a:pt x="736346" y="1019530"/>
                  </a:lnTo>
                  <a:lnTo>
                    <a:pt x="729234" y="999388"/>
                  </a:lnTo>
                  <a:lnTo>
                    <a:pt x="768985" y="985240"/>
                  </a:lnTo>
                  <a:lnTo>
                    <a:pt x="761619" y="964501"/>
                  </a:lnTo>
                  <a:lnTo>
                    <a:pt x="700786" y="986142"/>
                  </a:lnTo>
                  <a:lnTo>
                    <a:pt x="740410" y="1097508"/>
                  </a:lnTo>
                  <a:lnTo>
                    <a:pt x="801243" y="1075867"/>
                  </a:lnTo>
                  <a:close/>
                </a:path>
                <a:path w="1206500" h="1347470">
                  <a:moveTo>
                    <a:pt x="853948" y="846836"/>
                  </a:moveTo>
                  <a:lnTo>
                    <a:pt x="851560" y="840105"/>
                  </a:lnTo>
                  <a:lnTo>
                    <a:pt x="846582" y="826008"/>
                  </a:lnTo>
                  <a:lnTo>
                    <a:pt x="806831" y="840105"/>
                  </a:lnTo>
                  <a:lnTo>
                    <a:pt x="796417" y="810768"/>
                  </a:lnTo>
                  <a:lnTo>
                    <a:pt x="836168" y="796671"/>
                  </a:lnTo>
                  <a:lnTo>
                    <a:pt x="833945" y="790448"/>
                  </a:lnTo>
                  <a:lnTo>
                    <a:pt x="828929" y="776351"/>
                  </a:lnTo>
                  <a:lnTo>
                    <a:pt x="789178" y="790448"/>
                  </a:lnTo>
                  <a:lnTo>
                    <a:pt x="781939" y="770382"/>
                  </a:lnTo>
                  <a:lnTo>
                    <a:pt x="821690" y="756158"/>
                  </a:lnTo>
                  <a:lnTo>
                    <a:pt x="814324" y="735457"/>
                  </a:lnTo>
                  <a:lnTo>
                    <a:pt x="753491" y="757047"/>
                  </a:lnTo>
                  <a:lnTo>
                    <a:pt x="793115" y="868426"/>
                  </a:lnTo>
                  <a:lnTo>
                    <a:pt x="853948" y="846836"/>
                  </a:lnTo>
                  <a:close/>
                </a:path>
                <a:path w="1206500" h="1347470">
                  <a:moveTo>
                    <a:pt x="872871" y="1050378"/>
                  </a:moveTo>
                  <a:lnTo>
                    <a:pt x="869569" y="1041158"/>
                  </a:lnTo>
                  <a:lnTo>
                    <a:pt x="865632" y="1030160"/>
                  </a:lnTo>
                  <a:lnTo>
                    <a:pt x="834771" y="1041158"/>
                  </a:lnTo>
                  <a:lnTo>
                    <a:pt x="802259" y="949998"/>
                  </a:lnTo>
                  <a:lnTo>
                    <a:pt x="781177" y="957541"/>
                  </a:lnTo>
                  <a:lnTo>
                    <a:pt x="820801" y="1068920"/>
                  </a:lnTo>
                  <a:lnTo>
                    <a:pt x="872871" y="1050378"/>
                  </a:lnTo>
                  <a:close/>
                </a:path>
                <a:path w="1206500" h="1347470">
                  <a:moveTo>
                    <a:pt x="925677" y="803529"/>
                  </a:moveTo>
                  <a:lnTo>
                    <a:pt x="900430" y="767207"/>
                  </a:lnTo>
                  <a:lnTo>
                    <a:pt x="872236" y="756539"/>
                  </a:lnTo>
                  <a:lnTo>
                    <a:pt x="865378" y="753618"/>
                  </a:lnTo>
                  <a:lnTo>
                    <a:pt x="861060" y="750824"/>
                  </a:lnTo>
                  <a:lnTo>
                    <a:pt x="859790" y="749300"/>
                  </a:lnTo>
                  <a:lnTo>
                    <a:pt x="859028" y="747395"/>
                  </a:lnTo>
                  <a:lnTo>
                    <a:pt x="858393" y="745490"/>
                  </a:lnTo>
                  <a:lnTo>
                    <a:pt x="858774" y="743585"/>
                  </a:lnTo>
                  <a:lnTo>
                    <a:pt x="859917" y="741426"/>
                  </a:lnTo>
                  <a:lnTo>
                    <a:pt x="861187" y="739267"/>
                  </a:lnTo>
                  <a:lnTo>
                    <a:pt x="863219" y="737743"/>
                  </a:lnTo>
                  <a:lnTo>
                    <a:pt x="871728" y="734695"/>
                  </a:lnTo>
                  <a:lnTo>
                    <a:pt x="878713" y="736600"/>
                  </a:lnTo>
                  <a:lnTo>
                    <a:pt x="886968" y="742315"/>
                  </a:lnTo>
                  <a:lnTo>
                    <a:pt x="891120" y="734695"/>
                  </a:lnTo>
                  <a:lnTo>
                    <a:pt x="870458" y="713740"/>
                  </a:lnTo>
                  <a:lnTo>
                    <a:pt x="864616" y="714375"/>
                  </a:lnTo>
                  <a:lnTo>
                    <a:pt x="836295" y="740029"/>
                  </a:lnTo>
                  <a:lnTo>
                    <a:pt x="835787" y="747649"/>
                  </a:lnTo>
                  <a:lnTo>
                    <a:pt x="838454" y="755396"/>
                  </a:lnTo>
                  <a:lnTo>
                    <a:pt x="870356" y="780059"/>
                  </a:lnTo>
                  <a:lnTo>
                    <a:pt x="889381" y="787019"/>
                  </a:lnTo>
                  <a:lnTo>
                    <a:pt x="894842" y="789432"/>
                  </a:lnTo>
                  <a:lnTo>
                    <a:pt x="897636" y="791337"/>
                  </a:lnTo>
                  <a:lnTo>
                    <a:pt x="900430" y="793115"/>
                  </a:lnTo>
                  <a:lnTo>
                    <a:pt x="902335" y="795401"/>
                  </a:lnTo>
                  <a:lnTo>
                    <a:pt x="903478" y="798703"/>
                  </a:lnTo>
                  <a:lnTo>
                    <a:pt x="904113" y="800608"/>
                  </a:lnTo>
                  <a:lnTo>
                    <a:pt x="903732" y="803529"/>
                  </a:lnTo>
                  <a:lnTo>
                    <a:pt x="888644" y="813917"/>
                  </a:lnTo>
                  <a:lnTo>
                    <a:pt x="882865" y="812838"/>
                  </a:lnTo>
                  <a:lnTo>
                    <a:pt x="876744" y="809815"/>
                  </a:lnTo>
                  <a:lnTo>
                    <a:pt x="870331" y="804799"/>
                  </a:lnTo>
                  <a:lnTo>
                    <a:pt x="856234" y="821944"/>
                  </a:lnTo>
                  <a:lnTo>
                    <a:pt x="863473" y="828802"/>
                  </a:lnTo>
                  <a:lnTo>
                    <a:pt x="870712" y="833120"/>
                  </a:lnTo>
                  <a:lnTo>
                    <a:pt x="885190" y="836676"/>
                  </a:lnTo>
                  <a:lnTo>
                    <a:pt x="892810" y="836168"/>
                  </a:lnTo>
                  <a:lnTo>
                    <a:pt x="922921" y="813917"/>
                  </a:lnTo>
                  <a:lnTo>
                    <a:pt x="924712" y="809332"/>
                  </a:lnTo>
                  <a:lnTo>
                    <a:pt x="925677" y="803529"/>
                  </a:lnTo>
                  <a:close/>
                </a:path>
                <a:path w="1206500" h="1347470">
                  <a:moveTo>
                    <a:pt x="983970" y="972845"/>
                  </a:moveTo>
                  <a:lnTo>
                    <a:pt x="968870" y="930008"/>
                  </a:lnTo>
                  <a:lnTo>
                    <a:pt x="961555" y="922870"/>
                  </a:lnTo>
                  <a:lnTo>
                    <a:pt x="961555" y="972845"/>
                  </a:lnTo>
                  <a:lnTo>
                    <a:pt x="960526" y="980427"/>
                  </a:lnTo>
                  <a:lnTo>
                    <a:pt x="929449" y="1009688"/>
                  </a:lnTo>
                  <a:lnTo>
                    <a:pt x="922769" y="1010285"/>
                  </a:lnTo>
                  <a:lnTo>
                    <a:pt x="916076" y="1009688"/>
                  </a:lnTo>
                  <a:lnTo>
                    <a:pt x="885825" y="983411"/>
                  </a:lnTo>
                  <a:lnTo>
                    <a:pt x="883056" y="967346"/>
                  </a:lnTo>
                  <a:lnTo>
                    <a:pt x="884034" y="959713"/>
                  </a:lnTo>
                  <a:lnTo>
                    <a:pt x="916393" y="930363"/>
                  </a:lnTo>
                  <a:lnTo>
                    <a:pt x="923925" y="930008"/>
                  </a:lnTo>
                  <a:lnTo>
                    <a:pt x="931341" y="931265"/>
                  </a:lnTo>
                  <a:lnTo>
                    <a:pt x="961047" y="965098"/>
                  </a:lnTo>
                  <a:lnTo>
                    <a:pt x="961555" y="972845"/>
                  </a:lnTo>
                  <a:lnTo>
                    <a:pt x="961555" y="922870"/>
                  </a:lnTo>
                  <a:lnTo>
                    <a:pt x="959002" y="920534"/>
                  </a:lnTo>
                  <a:lnTo>
                    <a:pt x="948309" y="914146"/>
                  </a:lnTo>
                  <a:lnTo>
                    <a:pt x="936726" y="909840"/>
                  </a:lnTo>
                  <a:lnTo>
                    <a:pt x="925080" y="907961"/>
                  </a:lnTo>
                  <a:lnTo>
                    <a:pt x="913345" y="908507"/>
                  </a:lnTo>
                  <a:lnTo>
                    <a:pt x="875284" y="929640"/>
                  </a:lnTo>
                  <a:lnTo>
                    <a:pt x="860653" y="966571"/>
                  </a:lnTo>
                  <a:lnTo>
                    <a:pt x="860806" y="973797"/>
                  </a:lnTo>
                  <a:lnTo>
                    <a:pt x="876363" y="1011377"/>
                  </a:lnTo>
                  <a:lnTo>
                    <a:pt x="918908" y="1032256"/>
                  </a:lnTo>
                  <a:lnTo>
                    <a:pt x="930998" y="1031608"/>
                  </a:lnTo>
                  <a:lnTo>
                    <a:pt x="943356" y="1028420"/>
                  </a:lnTo>
                  <a:lnTo>
                    <a:pt x="954519" y="1023264"/>
                  </a:lnTo>
                  <a:lnTo>
                    <a:pt x="964031" y="1016317"/>
                  </a:lnTo>
                  <a:lnTo>
                    <a:pt x="969467" y="1010285"/>
                  </a:lnTo>
                  <a:lnTo>
                    <a:pt x="971905" y="1007579"/>
                  </a:lnTo>
                  <a:lnTo>
                    <a:pt x="978154" y="997038"/>
                  </a:lnTo>
                  <a:lnTo>
                    <a:pt x="982281" y="985520"/>
                  </a:lnTo>
                  <a:lnTo>
                    <a:pt x="983907" y="974610"/>
                  </a:lnTo>
                  <a:lnTo>
                    <a:pt x="983970" y="972845"/>
                  </a:lnTo>
                  <a:close/>
                </a:path>
                <a:path w="1206500" h="1347470">
                  <a:moveTo>
                    <a:pt x="1206119" y="713232"/>
                  </a:moveTo>
                  <a:lnTo>
                    <a:pt x="1135037" y="740854"/>
                  </a:lnTo>
                  <a:lnTo>
                    <a:pt x="924547" y="199301"/>
                  </a:lnTo>
                  <a:lnTo>
                    <a:pt x="995553" y="171704"/>
                  </a:lnTo>
                  <a:lnTo>
                    <a:pt x="986726" y="163703"/>
                  </a:lnTo>
                  <a:lnTo>
                    <a:pt x="806196" y="0"/>
                  </a:lnTo>
                  <a:lnTo>
                    <a:pt x="782447" y="254508"/>
                  </a:lnTo>
                  <a:lnTo>
                    <a:pt x="853516" y="226898"/>
                  </a:lnTo>
                  <a:lnTo>
                    <a:pt x="1064006" y="768451"/>
                  </a:lnTo>
                  <a:lnTo>
                    <a:pt x="993013" y="796036"/>
                  </a:lnTo>
                  <a:lnTo>
                    <a:pt x="1182370" y="967740"/>
                  </a:lnTo>
                  <a:lnTo>
                    <a:pt x="1197635" y="804037"/>
                  </a:lnTo>
                  <a:lnTo>
                    <a:pt x="1206119" y="713232"/>
                  </a:lnTo>
                  <a:close/>
                </a:path>
              </a:pathLst>
            </a:custGeom>
            <a:solidFill>
              <a:srgbClr val="FF0000"/>
            </a:solidFill>
          </p:spPr>
          <p:txBody>
            <a:bodyPr wrap="square" lIns="0" tIns="0" rIns="0" bIns="0" rtlCol="0"/>
            <a:lstStyle/>
            <a:p>
              <a:endParaRPr sz="1050"/>
            </a:p>
          </p:txBody>
        </p:sp>
        <p:sp>
          <p:nvSpPr>
            <p:cNvPr id="29" name="object 29"/>
            <p:cNvSpPr/>
            <p:nvPr/>
          </p:nvSpPr>
          <p:spPr>
            <a:xfrm>
              <a:off x="11636502" y="1192530"/>
              <a:ext cx="391795" cy="382905"/>
            </a:xfrm>
            <a:custGeom>
              <a:avLst/>
              <a:gdLst/>
              <a:ahLst/>
              <a:cxnLst/>
              <a:rect l="l" t="t" r="r" b="b"/>
              <a:pathLst>
                <a:path w="391795" h="382905">
                  <a:moveTo>
                    <a:pt x="0" y="191262"/>
                  </a:moveTo>
                  <a:lnTo>
                    <a:pt x="5169" y="147397"/>
                  </a:lnTo>
                  <a:lnTo>
                    <a:pt x="19896" y="107135"/>
                  </a:lnTo>
                  <a:lnTo>
                    <a:pt x="43007" y="71623"/>
                  </a:lnTo>
                  <a:lnTo>
                    <a:pt x="73329" y="42007"/>
                  </a:lnTo>
                  <a:lnTo>
                    <a:pt x="109690" y="19434"/>
                  </a:lnTo>
                  <a:lnTo>
                    <a:pt x="150915" y="5049"/>
                  </a:lnTo>
                  <a:lnTo>
                    <a:pt x="195833" y="0"/>
                  </a:lnTo>
                  <a:lnTo>
                    <a:pt x="240752" y="5049"/>
                  </a:lnTo>
                  <a:lnTo>
                    <a:pt x="281977" y="19434"/>
                  </a:lnTo>
                  <a:lnTo>
                    <a:pt x="318338" y="42007"/>
                  </a:lnTo>
                  <a:lnTo>
                    <a:pt x="348660" y="71623"/>
                  </a:lnTo>
                  <a:lnTo>
                    <a:pt x="371771" y="107135"/>
                  </a:lnTo>
                  <a:lnTo>
                    <a:pt x="386498" y="147397"/>
                  </a:lnTo>
                  <a:lnTo>
                    <a:pt x="391668" y="191262"/>
                  </a:lnTo>
                  <a:lnTo>
                    <a:pt x="386498" y="235126"/>
                  </a:lnTo>
                  <a:lnTo>
                    <a:pt x="371771" y="275388"/>
                  </a:lnTo>
                  <a:lnTo>
                    <a:pt x="348660" y="310900"/>
                  </a:lnTo>
                  <a:lnTo>
                    <a:pt x="318338" y="340516"/>
                  </a:lnTo>
                  <a:lnTo>
                    <a:pt x="281977" y="363089"/>
                  </a:lnTo>
                  <a:lnTo>
                    <a:pt x="240752" y="377474"/>
                  </a:lnTo>
                  <a:lnTo>
                    <a:pt x="195833" y="382524"/>
                  </a:lnTo>
                  <a:lnTo>
                    <a:pt x="150915" y="377474"/>
                  </a:lnTo>
                  <a:lnTo>
                    <a:pt x="109690" y="363089"/>
                  </a:lnTo>
                  <a:lnTo>
                    <a:pt x="73329" y="340516"/>
                  </a:lnTo>
                  <a:lnTo>
                    <a:pt x="43007" y="310900"/>
                  </a:lnTo>
                  <a:lnTo>
                    <a:pt x="19896" y="275388"/>
                  </a:lnTo>
                  <a:lnTo>
                    <a:pt x="5169" y="235126"/>
                  </a:lnTo>
                  <a:lnTo>
                    <a:pt x="0" y="191262"/>
                  </a:lnTo>
                  <a:close/>
                </a:path>
              </a:pathLst>
            </a:custGeom>
            <a:ln w="28575">
              <a:solidFill>
                <a:srgbClr val="001F5F"/>
              </a:solidFill>
            </a:ln>
          </p:spPr>
          <p:txBody>
            <a:bodyPr wrap="square" lIns="0" tIns="0" rIns="0" bIns="0" rtlCol="0"/>
            <a:lstStyle/>
            <a:p>
              <a:endParaRPr sz="1050"/>
            </a:p>
          </p:txBody>
        </p:sp>
        <p:sp>
          <p:nvSpPr>
            <p:cNvPr id="30" name="object 30"/>
            <p:cNvSpPr/>
            <p:nvPr/>
          </p:nvSpPr>
          <p:spPr>
            <a:xfrm>
              <a:off x="11831573" y="1192530"/>
              <a:ext cx="3175" cy="200660"/>
            </a:xfrm>
            <a:custGeom>
              <a:avLst/>
              <a:gdLst/>
              <a:ahLst/>
              <a:cxnLst/>
              <a:rect l="l" t="t" r="r" b="b"/>
              <a:pathLst>
                <a:path w="3175" h="200659">
                  <a:moveTo>
                    <a:pt x="1333" y="-14287"/>
                  </a:moveTo>
                  <a:lnTo>
                    <a:pt x="1333" y="214947"/>
                  </a:lnTo>
                </a:path>
              </a:pathLst>
            </a:custGeom>
            <a:ln w="31242">
              <a:solidFill>
                <a:srgbClr val="001F5F"/>
              </a:solidFill>
            </a:ln>
          </p:spPr>
          <p:txBody>
            <a:bodyPr wrap="square" lIns="0" tIns="0" rIns="0" bIns="0" rtlCol="0"/>
            <a:lstStyle/>
            <a:p>
              <a:endParaRPr sz="1050"/>
            </a:p>
          </p:txBody>
        </p:sp>
      </p:grpSp>
      <p:sp>
        <p:nvSpPr>
          <p:cNvPr id="31" name="object 31"/>
          <p:cNvSpPr txBox="1"/>
          <p:nvPr/>
        </p:nvSpPr>
        <p:spPr>
          <a:xfrm>
            <a:off x="8792242" y="633793"/>
            <a:ext cx="173831" cy="263053"/>
          </a:xfrm>
          <a:prstGeom prst="rect">
            <a:avLst/>
          </a:prstGeom>
        </p:spPr>
        <p:txBody>
          <a:bodyPr vert="horz" wrap="square" lIns="0" tIns="9049" rIns="0" bIns="0" rtlCol="0">
            <a:spAutoFit/>
          </a:bodyPr>
          <a:lstStyle/>
          <a:p>
            <a:pPr marL="9525">
              <a:spcBef>
                <a:spcPts val="71"/>
              </a:spcBef>
            </a:pPr>
            <a:r>
              <a:rPr sz="1650" b="1" spc="-56" dirty="0">
                <a:solidFill>
                  <a:srgbClr val="001F5F"/>
                </a:solidFill>
                <a:latin typeface="Tahoma"/>
                <a:cs typeface="Tahoma"/>
              </a:rPr>
              <a:t>N</a:t>
            </a:r>
            <a:endParaRPr sz="1650" dirty="0">
              <a:solidFill>
                <a:srgbClr val="001F5F"/>
              </a:solidFill>
              <a:latin typeface="Tahoma"/>
              <a:cs typeface="Tahoma"/>
            </a:endParaRPr>
          </a:p>
        </p:txBody>
      </p:sp>
      <p:sp>
        <p:nvSpPr>
          <p:cNvPr id="32" name="object 32"/>
          <p:cNvSpPr/>
          <p:nvPr/>
        </p:nvSpPr>
        <p:spPr>
          <a:xfrm>
            <a:off x="0" y="614933"/>
            <a:ext cx="1961674" cy="484823"/>
          </a:xfrm>
          <a:custGeom>
            <a:avLst/>
            <a:gdLst/>
            <a:ahLst/>
            <a:cxnLst/>
            <a:rect l="l" t="t" r="r" b="b"/>
            <a:pathLst>
              <a:path w="2615565" h="646430">
                <a:moveTo>
                  <a:pt x="2615184" y="0"/>
                </a:moveTo>
                <a:lnTo>
                  <a:pt x="0" y="0"/>
                </a:lnTo>
                <a:lnTo>
                  <a:pt x="0" y="646176"/>
                </a:lnTo>
                <a:lnTo>
                  <a:pt x="2615184" y="646176"/>
                </a:lnTo>
                <a:lnTo>
                  <a:pt x="2615184" y="0"/>
                </a:lnTo>
                <a:close/>
              </a:path>
            </a:pathLst>
          </a:custGeom>
          <a:solidFill>
            <a:srgbClr val="001F5F"/>
          </a:solidFill>
          <a:ln>
            <a:solidFill>
              <a:srgbClr val="001F5F"/>
            </a:solidFill>
          </a:ln>
        </p:spPr>
        <p:txBody>
          <a:bodyPr wrap="square" lIns="0" tIns="0" rIns="0" bIns="0" rtlCol="0"/>
          <a:lstStyle/>
          <a:p>
            <a:endParaRPr sz="1050"/>
          </a:p>
        </p:txBody>
      </p:sp>
      <p:sp>
        <p:nvSpPr>
          <p:cNvPr id="33" name="object 33"/>
          <p:cNvSpPr txBox="1"/>
          <p:nvPr/>
        </p:nvSpPr>
        <p:spPr>
          <a:xfrm>
            <a:off x="59054" y="636232"/>
            <a:ext cx="1802130" cy="425116"/>
          </a:xfrm>
          <a:prstGeom prst="rect">
            <a:avLst/>
          </a:prstGeom>
        </p:spPr>
        <p:txBody>
          <a:bodyPr vert="horz" wrap="square" lIns="0" tIns="9525" rIns="0" bIns="0" rtlCol="0">
            <a:spAutoFit/>
          </a:bodyPr>
          <a:lstStyle/>
          <a:p>
            <a:pPr marL="9525">
              <a:spcBef>
                <a:spcPts val="75"/>
              </a:spcBef>
            </a:pPr>
            <a:r>
              <a:rPr sz="1350" b="1" spc="-94" dirty="0">
                <a:solidFill>
                  <a:schemeClr val="bg1"/>
                </a:solidFill>
                <a:latin typeface="Tahoma"/>
                <a:cs typeface="Tahoma"/>
              </a:rPr>
              <a:t>SCHEMATISATIO</a:t>
            </a:r>
            <a:r>
              <a:rPr sz="1350" b="1" spc="-105" dirty="0">
                <a:solidFill>
                  <a:schemeClr val="bg1"/>
                </a:solidFill>
                <a:latin typeface="Tahoma"/>
                <a:cs typeface="Tahoma"/>
              </a:rPr>
              <a:t>N</a:t>
            </a:r>
            <a:r>
              <a:rPr sz="1350" b="1" spc="-23" dirty="0">
                <a:solidFill>
                  <a:schemeClr val="bg1"/>
                </a:solidFill>
                <a:latin typeface="Tahoma"/>
                <a:cs typeface="Tahoma"/>
              </a:rPr>
              <a:t> </a:t>
            </a:r>
            <a:r>
              <a:rPr sz="1350" b="1" spc="-124" dirty="0">
                <a:solidFill>
                  <a:schemeClr val="bg1"/>
                </a:solidFill>
                <a:latin typeface="Tahoma"/>
                <a:cs typeface="Tahoma"/>
              </a:rPr>
              <a:t>DES</a:t>
            </a:r>
            <a:endParaRPr sz="1350" dirty="0">
              <a:solidFill>
                <a:schemeClr val="bg1"/>
              </a:solidFill>
              <a:latin typeface="Tahoma"/>
              <a:cs typeface="Tahoma"/>
            </a:endParaRPr>
          </a:p>
          <a:p>
            <a:pPr marL="9525">
              <a:spcBef>
                <a:spcPts val="4"/>
              </a:spcBef>
            </a:pPr>
            <a:r>
              <a:rPr sz="1350" b="1" spc="-83" dirty="0">
                <a:solidFill>
                  <a:schemeClr val="bg1"/>
                </a:solidFill>
                <a:latin typeface="Tahoma"/>
                <a:cs typeface="Tahoma"/>
              </a:rPr>
              <a:t>ENJEUX</a:t>
            </a:r>
            <a:r>
              <a:rPr sz="1350" b="1" spc="-19" dirty="0">
                <a:solidFill>
                  <a:schemeClr val="bg1"/>
                </a:solidFill>
                <a:latin typeface="Tahoma"/>
                <a:cs typeface="Tahoma"/>
              </a:rPr>
              <a:t> </a:t>
            </a:r>
            <a:r>
              <a:rPr sz="1350" b="1" spc="-113" dirty="0">
                <a:solidFill>
                  <a:schemeClr val="bg1"/>
                </a:solidFill>
                <a:latin typeface="Tahoma"/>
                <a:cs typeface="Tahoma"/>
              </a:rPr>
              <a:t>D</a:t>
            </a:r>
            <a:r>
              <a:rPr sz="1350" b="1" spc="-105" dirty="0">
                <a:solidFill>
                  <a:schemeClr val="bg1"/>
                </a:solidFill>
                <a:latin typeface="Tahoma"/>
                <a:cs typeface="Tahoma"/>
              </a:rPr>
              <a:t>U</a:t>
            </a:r>
            <a:r>
              <a:rPr sz="1350" b="1" spc="-19" dirty="0">
                <a:solidFill>
                  <a:schemeClr val="bg1"/>
                </a:solidFill>
                <a:latin typeface="Tahoma"/>
                <a:cs typeface="Tahoma"/>
              </a:rPr>
              <a:t> </a:t>
            </a:r>
            <a:r>
              <a:rPr sz="1350" b="1" spc="-206" dirty="0">
                <a:solidFill>
                  <a:schemeClr val="bg1"/>
                </a:solidFill>
                <a:latin typeface="Tahoma"/>
                <a:cs typeface="Tahoma"/>
              </a:rPr>
              <a:t>SITE</a:t>
            </a:r>
            <a:endParaRPr sz="1350" dirty="0">
              <a:solidFill>
                <a:schemeClr val="bg1"/>
              </a:solidFill>
              <a:latin typeface="Tahoma"/>
              <a:cs typeface="Tahoma"/>
            </a:endParaRPr>
          </a:p>
        </p:txBody>
      </p:sp>
      <p:grpSp>
        <p:nvGrpSpPr>
          <p:cNvPr id="34" name="object 34"/>
          <p:cNvGrpSpPr/>
          <p:nvPr/>
        </p:nvGrpSpPr>
        <p:grpSpPr>
          <a:xfrm>
            <a:off x="2404872" y="2231136"/>
            <a:ext cx="3893440" cy="1359027"/>
            <a:chOff x="3206495" y="2974848"/>
            <a:chExt cx="5191253" cy="1812036"/>
          </a:xfrm>
        </p:grpSpPr>
        <p:sp>
          <p:nvSpPr>
            <p:cNvPr id="35" name="object 35"/>
            <p:cNvSpPr/>
            <p:nvPr/>
          </p:nvSpPr>
          <p:spPr>
            <a:xfrm>
              <a:off x="3206495" y="2974848"/>
              <a:ext cx="3352800" cy="1450975"/>
            </a:xfrm>
            <a:custGeom>
              <a:avLst/>
              <a:gdLst/>
              <a:ahLst/>
              <a:cxnLst/>
              <a:rect l="l" t="t" r="r" b="b"/>
              <a:pathLst>
                <a:path w="3352800" h="1450975">
                  <a:moveTo>
                    <a:pt x="3060192" y="0"/>
                  </a:moveTo>
                  <a:lnTo>
                    <a:pt x="0" y="1097279"/>
                  </a:lnTo>
                  <a:lnTo>
                    <a:pt x="201168" y="1450847"/>
                  </a:lnTo>
                  <a:lnTo>
                    <a:pt x="3352800" y="359663"/>
                  </a:lnTo>
                  <a:lnTo>
                    <a:pt x="3060192" y="0"/>
                  </a:lnTo>
                  <a:close/>
                </a:path>
              </a:pathLst>
            </a:custGeom>
            <a:solidFill>
              <a:srgbClr val="FFC000">
                <a:alpha val="79998"/>
              </a:srgbClr>
            </a:solidFill>
          </p:spPr>
          <p:txBody>
            <a:bodyPr wrap="square" lIns="0" tIns="0" rIns="0" bIns="0" rtlCol="0"/>
            <a:lstStyle/>
            <a:p>
              <a:endParaRPr sz="1050"/>
            </a:p>
          </p:txBody>
        </p:sp>
        <p:pic>
          <p:nvPicPr>
            <p:cNvPr id="36" name="object 36"/>
            <p:cNvPicPr/>
            <p:nvPr/>
          </p:nvPicPr>
          <p:blipFill>
            <a:blip r:embed="rId11" cstate="print"/>
            <a:stretch>
              <a:fillRect/>
            </a:stretch>
          </p:blipFill>
          <p:spPr>
            <a:xfrm>
              <a:off x="4137913" y="3211068"/>
              <a:ext cx="2527808" cy="1575816"/>
            </a:xfrm>
            <a:prstGeom prst="rect">
              <a:avLst/>
            </a:prstGeom>
          </p:spPr>
        </p:pic>
        <p:sp>
          <p:nvSpPr>
            <p:cNvPr id="37" name="object 37"/>
            <p:cNvSpPr/>
            <p:nvPr/>
          </p:nvSpPr>
          <p:spPr>
            <a:xfrm>
              <a:off x="7908798" y="3566922"/>
              <a:ext cx="488950" cy="712470"/>
            </a:xfrm>
            <a:custGeom>
              <a:avLst/>
              <a:gdLst/>
              <a:ahLst/>
              <a:cxnLst/>
              <a:rect l="l" t="t" r="r" b="b"/>
              <a:pathLst>
                <a:path w="488950" h="712470">
                  <a:moveTo>
                    <a:pt x="0" y="711961"/>
                  </a:moveTo>
                  <a:lnTo>
                    <a:pt x="0" y="355980"/>
                  </a:lnTo>
                  <a:lnTo>
                    <a:pt x="488950" y="355980"/>
                  </a:lnTo>
                  <a:lnTo>
                    <a:pt x="488950" y="0"/>
                  </a:lnTo>
                </a:path>
              </a:pathLst>
            </a:custGeom>
            <a:ln w="19050">
              <a:solidFill>
                <a:srgbClr val="001F5F"/>
              </a:solidFill>
            </a:ln>
          </p:spPr>
          <p:txBody>
            <a:bodyPr wrap="square" lIns="0" tIns="0" rIns="0" bIns="0" rtlCol="0"/>
            <a:lstStyle/>
            <a:p>
              <a:endParaRPr sz="1050"/>
            </a:p>
          </p:txBody>
        </p:sp>
      </p:grpSp>
      <p:sp>
        <p:nvSpPr>
          <p:cNvPr id="38" name="object 38"/>
          <p:cNvSpPr txBox="1"/>
          <p:nvPr/>
        </p:nvSpPr>
        <p:spPr>
          <a:xfrm>
            <a:off x="42863" y="1190435"/>
            <a:ext cx="1691640" cy="1495667"/>
          </a:xfrm>
          <a:prstGeom prst="rect">
            <a:avLst/>
          </a:prstGeom>
          <a:solidFill>
            <a:srgbClr val="FFFFFF">
              <a:alpha val="50195"/>
            </a:srgbClr>
          </a:solidFill>
          <a:ln w="19050">
            <a:solidFill>
              <a:srgbClr val="001F5F"/>
            </a:solidFill>
          </a:ln>
        </p:spPr>
        <p:txBody>
          <a:bodyPr vert="horz" wrap="square" lIns="0" tIns="23813" rIns="0" bIns="0" rtlCol="0">
            <a:spAutoFit/>
          </a:bodyPr>
          <a:lstStyle/>
          <a:p>
            <a:pPr marR="590074" algn="ctr">
              <a:spcBef>
                <a:spcPts val="188"/>
              </a:spcBef>
            </a:pPr>
            <a:r>
              <a:rPr sz="1200" b="1" spc="-4" dirty="0">
                <a:solidFill>
                  <a:schemeClr val="bg2"/>
                </a:solidFill>
                <a:latin typeface="Calibri"/>
                <a:cs typeface="Calibri"/>
              </a:rPr>
              <a:t>POUR</a:t>
            </a:r>
            <a:r>
              <a:rPr sz="1200" b="1" spc="-11" dirty="0">
                <a:solidFill>
                  <a:schemeClr val="bg2"/>
                </a:solidFill>
                <a:latin typeface="Calibri"/>
                <a:cs typeface="Calibri"/>
              </a:rPr>
              <a:t> </a:t>
            </a:r>
            <a:r>
              <a:rPr sz="1200" b="1" spc="-4" dirty="0">
                <a:solidFill>
                  <a:schemeClr val="bg2"/>
                </a:solidFill>
                <a:latin typeface="Calibri"/>
                <a:cs typeface="Calibri"/>
              </a:rPr>
              <a:t>RAPPEL</a:t>
            </a:r>
            <a:r>
              <a:rPr sz="1200" b="1" spc="-23" dirty="0">
                <a:solidFill>
                  <a:schemeClr val="bg2"/>
                </a:solidFill>
                <a:latin typeface="Calibri"/>
                <a:cs typeface="Calibri"/>
              </a:rPr>
              <a:t> </a:t>
            </a:r>
            <a:r>
              <a:rPr sz="1200" b="1" spc="-4" dirty="0">
                <a:solidFill>
                  <a:schemeClr val="bg2"/>
                </a:solidFill>
                <a:latin typeface="Calibri"/>
                <a:cs typeface="Calibri"/>
              </a:rPr>
              <a:t>:</a:t>
            </a:r>
            <a:endParaRPr sz="1200" dirty="0">
              <a:solidFill>
                <a:schemeClr val="bg2"/>
              </a:solidFill>
              <a:latin typeface="Calibri"/>
              <a:cs typeface="Calibri"/>
            </a:endParaRPr>
          </a:p>
          <a:p>
            <a:pPr marL="140018" marR="137160" indent="-72390">
              <a:spcBef>
                <a:spcPts val="8"/>
              </a:spcBef>
            </a:pPr>
            <a:r>
              <a:rPr sz="1050" i="1" u="sng" spc="-8" dirty="0">
                <a:solidFill>
                  <a:schemeClr val="bg2"/>
                </a:solidFill>
                <a:uFill>
                  <a:solidFill>
                    <a:srgbClr val="001F5F"/>
                  </a:solidFill>
                </a:uFill>
                <a:latin typeface="Calibri"/>
                <a:cs typeface="Calibri"/>
              </a:rPr>
              <a:t>Côté</a:t>
            </a:r>
            <a:r>
              <a:rPr sz="1050" i="1" u="sng" spc="30" dirty="0">
                <a:solidFill>
                  <a:schemeClr val="bg2"/>
                </a:solidFill>
                <a:uFill>
                  <a:solidFill>
                    <a:srgbClr val="001F5F"/>
                  </a:solidFill>
                </a:uFill>
                <a:latin typeface="Calibri"/>
                <a:cs typeface="Calibri"/>
              </a:rPr>
              <a:t> </a:t>
            </a:r>
            <a:r>
              <a:rPr sz="1050" i="1" u="sng" dirty="0">
                <a:solidFill>
                  <a:schemeClr val="bg2"/>
                </a:solidFill>
                <a:uFill>
                  <a:solidFill>
                    <a:srgbClr val="001F5F"/>
                  </a:solidFill>
                </a:uFill>
                <a:latin typeface="Calibri"/>
                <a:cs typeface="Calibri"/>
              </a:rPr>
              <a:t>St-André</a:t>
            </a:r>
            <a:r>
              <a:rPr sz="1050" i="1" u="sng" spc="38" dirty="0">
                <a:solidFill>
                  <a:schemeClr val="bg2"/>
                </a:solidFill>
                <a:uFill>
                  <a:solidFill>
                    <a:srgbClr val="001F5F"/>
                  </a:solidFill>
                </a:uFill>
                <a:latin typeface="Calibri"/>
                <a:cs typeface="Calibri"/>
              </a:rPr>
              <a:t> </a:t>
            </a:r>
            <a:r>
              <a:rPr sz="1050" i="1" u="sng" dirty="0">
                <a:solidFill>
                  <a:schemeClr val="bg2"/>
                </a:solidFill>
                <a:uFill>
                  <a:solidFill>
                    <a:srgbClr val="001F5F"/>
                  </a:solidFill>
                </a:uFill>
                <a:latin typeface="Calibri"/>
                <a:cs typeface="Calibri"/>
              </a:rPr>
              <a:t>: </a:t>
            </a:r>
            <a:r>
              <a:rPr sz="1050" i="1" spc="4" dirty="0">
                <a:solidFill>
                  <a:schemeClr val="bg2"/>
                </a:solidFill>
                <a:latin typeface="Calibri"/>
                <a:cs typeface="Calibri"/>
              </a:rPr>
              <a:t> </a:t>
            </a:r>
            <a:r>
              <a:rPr sz="1050" i="1" dirty="0">
                <a:solidFill>
                  <a:schemeClr val="bg2"/>
                </a:solidFill>
                <a:latin typeface="Calibri"/>
                <a:cs typeface="Calibri"/>
              </a:rPr>
              <a:t>Uniquement </a:t>
            </a:r>
            <a:r>
              <a:rPr sz="1050" i="1" spc="-4" dirty="0">
                <a:solidFill>
                  <a:schemeClr val="bg2"/>
                </a:solidFill>
                <a:latin typeface="Calibri"/>
                <a:cs typeface="Calibri"/>
              </a:rPr>
              <a:t>des activités </a:t>
            </a:r>
            <a:r>
              <a:rPr sz="1050" i="1" dirty="0">
                <a:solidFill>
                  <a:schemeClr val="bg2"/>
                </a:solidFill>
                <a:latin typeface="Calibri"/>
                <a:cs typeface="Calibri"/>
              </a:rPr>
              <a:t> </a:t>
            </a:r>
            <a:r>
              <a:rPr sz="1050" i="1" spc="-4" dirty="0">
                <a:solidFill>
                  <a:schemeClr val="bg2"/>
                </a:solidFill>
                <a:latin typeface="Calibri"/>
                <a:cs typeface="Calibri"/>
              </a:rPr>
              <a:t>(commerces,</a:t>
            </a:r>
            <a:r>
              <a:rPr sz="1050" i="1" spc="-53" dirty="0">
                <a:solidFill>
                  <a:schemeClr val="bg2"/>
                </a:solidFill>
                <a:latin typeface="Calibri"/>
                <a:cs typeface="Calibri"/>
              </a:rPr>
              <a:t> </a:t>
            </a:r>
            <a:r>
              <a:rPr sz="1050" i="1" dirty="0">
                <a:solidFill>
                  <a:schemeClr val="bg2"/>
                </a:solidFill>
                <a:latin typeface="Calibri"/>
                <a:cs typeface="Calibri"/>
              </a:rPr>
              <a:t>artisanat,</a:t>
            </a:r>
            <a:r>
              <a:rPr sz="1050" i="1" spc="-4" dirty="0">
                <a:solidFill>
                  <a:schemeClr val="bg2"/>
                </a:solidFill>
                <a:latin typeface="Calibri"/>
                <a:cs typeface="Calibri"/>
              </a:rPr>
              <a:t> </a:t>
            </a:r>
            <a:r>
              <a:rPr sz="1050" i="1" dirty="0">
                <a:solidFill>
                  <a:schemeClr val="bg2"/>
                </a:solidFill>
                <a:latin typeface="Calibri"/>
                <a:cs typeface="Calibri"/>
              </a:rPr>
              <a:t>…)</a:t>
            </a:r>
            <a:endParaRPr sz="1050" dirty="0">
              <a:solidFill>
                <a:schemeClr val="bg2"/>
              </a:solidFill>
              <a:latin typeface="Calibri"/>
              <a:cs typeface="Calibri"/>
            </a:endParaRPr>
          </a:p>
          <a:p>
            <a:pPr>
              <a:spcBef>
                <a:spcPts val="26"/>
              </a:spcBef>
            </a:pPr>
            <a:endParaRPr sz="1013" dirty="0">
              <a:solidFill>
                <a:schemeClr val="bg2"/>
              </a:solidFill>
              <a:latin typeface="Calibri"/>
              <a:cs typeface="Calibri"/>
            </a:endParaRPr>
          </a:p>
          <a:p>
            <a:pPr marR="590074" algn="ctr"/>
            <a:r>
              <a:rPr sz="1050" i="1" u="sng" spc="-8" dirty="0">
                <a:solidFill>
                  <a:schemeClr val="bg2"/>
                </a:solidFill>
                <a:uFill>
                  <a:solidFill>
                    <a:srgbClr val="001F5F"/>
                  </a:solidFill>
                </a:uFill>
                <a:latin typeface="Calibri"/>
                <a:cs typeface="Calibri"/>
              </a:rPr>
              <a:t>Côté</a:t>
            </a:r>
            <a:r>
              <a:rPr sz="1050" i="1" u="sng" spc="-23" dirty="0">
                <a:solidFill>
                  <a:schemeClr val="bg2"/>
                </a:solidFill>
                <a:uFill>
                  <a:solidFill>
                    <a:srgbClr val="001F5F"/>
                  </a:solidFill>
                </a:uFill>
                <a:latin typeface="Calibri"/>
                <a:cs typeface="Calibri"/>
              </a:rPr>
              <a:t> </a:t>
            </a:r>
            <a:r>
              <a:rPr sz="1050" i="1" u="sng" spc="-4" dirty="0">
                <a:solidFill>
                  <a:schemeClr val="bg2"/>
                </a:solidFill>
                <a:uFill>
                  <a:solidFill>
                    <a:srgbClr val="001F5F"/>
                  </a:solidFill>
                </a:uFill>
                <a:latin typeface="Calibri"/>
                <a:cs typeface="Calibri"/>
              </a:rPr>
              <a:t>Lambersart</a:t>
            </a:r>
            <a:r>
              <a:rPr sz="1050" i="1" u="sng" spc="-23" dirty="0">
                <a:solidFill>
                  <a:schemeClr val="bg2"/>
                </a:solidFill>
                <a:uFill>
                  <a:solidFill>
                    <a:srgbClr val="001F5F"/>
                  </a:solidFill>
                </a:uFill>
                <a:latin typeface="Calibri"/>
                <a:cs typeface="Calibri"/>
              </a:rPr>
              <a:t> </a:t>
            </a:r>
            <a:r>
              <a:rPr sz="1050" i="1" u="sng" dirty="0">
                <a:solidFill>
                  <a:schemeClr val="bg2"/>
                </a:solidFill>
                <a:uFill>
                  <a:solidFill>
                    <a:srgbClr val="001F5F"/>
                  </a:solidFill>
                </a:uFill>
                <a:latin typeface="Calibri"/>
                <a:cs typeface="Calibri"/>
              </a:rPr>
              <a:t>:</a:t>
            </a:r>
            <a:endParaRPr sz="1050" dirty="0">
              <a:solidFill>
                <a:schemeClr val="bg2"/>
              </a:solidFill>
              <a:latin typeface="Calibri"/>
              <a:cs typeface="Calibri"/>
            </a:endParaRPr>
          </a:p>
          <a:p>
            <a:pPr marL="87154" marR="83820" algn="ctr"/>
            <a:r>
              <a:rPr sz="1050" i="1" spc="-4" dirty="0">
                <a:solidFill>
                  <a:schemeClr val="bg2"/>
                </a:solidFill>
                <a:latin typeface="Calibri"/>
                <a:cs typeface="Calibri"/>
              </a:rPr>
              <a:t>Plutôt</a:t>
            </a:r>
            <a:r>
              <a:rPr sz="1050" i="1" spc="-15" dirty="0">
                <a:solidFill>
                  <a:schemeClr val="bg2"/>
                </a:solidFill>
                <a:latin typeface="Calibri"/>
                <a:cs typeface="Calibri"/>
              </a:rPr>
              <a:t> </a:t>
            </a:r>
            <a:r>
              <a:rPr sz="1050" i="1" spc="-4" dirty="0">
                <a:solidFill>
                  <a:schemeClr val="bg2"/>
                </a:solidFill>
                <a:latin typeface="Calibri"/>
                <a:cs typeface="Calibri"/>
              </a:rPr>
              <a:t>du</a:t>
            </a:r>
            <a:r>
              <a:rPr sz="1050" i="1" spc="-8" dirty="0">
                <a:solidFill>
                  <a:schemeClr val="bg2"/>
                </a:solidFill>
                <a:latin typeface="Calibri"/>
                <a:cs typeface="Calibri"/>
              </a:rPr>
              <a:t> </a:t>
            </a:r>
            <a:r>
              <a:rPr sz="1050" i="1" dirty="0">
                <a:solidFill>
                  <a:schemeClr val="bg2"/>
                </a:solidFill>
                <a:latin typeface="Calibri"/>
                <a:cs typeface="Calibri"/>
              </a:rPr>
              <a:t>logement,</a:t>
            </a:r>
            <a:r>
              <a:rPr sz="1050" i="1" spc="-26" dirty="0">
                <a:solidFill>
                  <a:schemeClr val="bg2"/>
                </a:solidFill>
                <a:latin typeface="Calibri"/>
                <a:cs typeface="Calibri"/>
              </a:rPr>
              <a:t> </a:t>
            </a:r>
            <a:r>
              <a:rPr sz="1050" i="1" spc="-4" dirty="0">
                <a:solidFill>
                  <a:schemeClr val="bg2"/>
                </a:solidFill>
                <a:latin typeface="Calibri"/>
                <a:cs typeface="Calibri"/>
              </a:rPr>
              <a:t>avec</a:t>
            </a:r>
            <a:r>
              <a:rPr sz="1050" i="1" spc="-15" dirty="0">
                <a:solidFill>
                  <a:schemeClr val="bg2"/>
                </a:solidFill>
                <a:latin typeface="Calibri"/>
                <a:cs typeface="Calibri"/>
              </a:rPr>
              <a:t> </a:t>
            </a:r>
            <a:r>
              <a:rPr sz="1050" i="1" spc="-4" dirty="0">
                <a:solidFill>
                  <a:schemeClr val="bg2"/>
                </a:solidFill>
                <a:latin typeface="Calibri"/>
                <a:cs typeface="Calibri"/>
              </a:rPr>
              <a:t>un </a:t>
            </a:r>
            <a:r>
              <a:rPr sz="1050" i="1" spc="-229" dirty="0">
                <a:solidFill>
                  <a:schemeClr val="bg2"/>
                </a:solidFill>
                <a:latin typeface="Calibri"/>
                <a:cs typeface="Calibri"/>
              </a:rPr>
              <a:t> </a:t>
            </a:r>
            <a:r>
              <a:rPr sz="1050" i="1" spc="-8" dirty="0">
                <a:solidFill>
                  <a:schemeClr val="bg2"/>
                </a:solidFill>
                <a:latin typeface="Calibri"/>
                <a:cs typeface="Calibri"/>
              </a:rPr>
              <a:t>pourcentage </a:t>
            </a:r>
            <a:r>
              <a:rPr sz="1050" i="1" spc="-4" dirty="0">
                <a:solidFill>
                  <a:schemeClr val="bg2"/>
                </a:solidFill>
                <a:latin typeface="Calibri"/>
                <a:cs typeface="Calibri"/>
              </a:rPr>
              <a:t>de </a:t>
            </a:r>
            <a:r>
              <a:rPr sz="1050" i="1" dirty="0">
                <a:solidFill>
                  <a:schemeClr val="bg2"/>
                </a:solidFill>
                <a:latin typeface="Calibri"/>
                <a:cs typeface="Calibri"/>
              </a:rPr>
              <a:t>logements </a:t>
            </a:r>
            <a:r>
              <a:rPr sz="1050" i="1" spc="4" dirty="0">
                <a:solidFill>
                  <a:schemeClr val="bg2"/>
                </a:solidFill>
                <a:latin typeface="Calibri"/>
                <a:cs typeface="Calibri"/>
              </a:rPr>
              <a:t> </a:t>
            </a:r>
            <a:r>
              <a:rPr sz="1050" i="1" spc="-4" dirty="0">
                <a:solidFill>
                  <a:schemeClr val="bg2"/>
                </a:solidFill>
                <a:latin typeface="Calibri"/>
                <a:cs typeface="Calibri"/>
              </a:rPr>
              <a:t>sociaux</a:t>
            </a:r>
            <a:endParaRPr sz="1050" dirty="0">
              <a:solidFill>
                <a:schemeClr val="bg2"/>
              </a:solidFill>
              <a:latin typeface="Calibri"/>
              <a:cs typeface="Calibri"/>
            </a:endParaRPr>
          </a:p>
        </p:txBody>
      </p:sp>
      <p:sp>
        <p:nvSpPr>
          <p:cNvPr id="39" name="object 39"/>
          <p:cNvSpPr txBox="1"/>
          <p:nvPr/>
        </p:nvSpPr>
        <p:spPr>
          <a:xfrm>
            <a:off x="6298502" y="2342579"/>
            <a:ext cx="1605915" cy="309220"/>
          </a:xfrm>
          <a:prstGeom prst="rect">
            <a:avLst/>
          </a:prstGeom>
          <a:solidFill>
            <a:srgbClr val="FFFFFF"/>
          </a:solidFill>
          <a:ln w="19050">
            <a:solidFill>
              <a:srgbClr val="001F5F"/>
            </a:solidFill>
          </a:ln>
        </p:spPr>
        <p:txBody>
          <a:bodyPr vert="horz" wrap="square" lIns="0" tIns="31909" rIns="0" bIns="0" rtlCol="0">
            <a:spAutoFit/>
          </a:bodyPr>
          <a:lstStyle/>
          <a:p>
            <a:pPr marL="68104" marR="80486">
              <a:spcBef>
                <a:spcPts val="251"/>
              </a:spcBef>
            </a:pPr>
            <a:r>
              <a:rPr sz="900" spc="23" dirty="0">
                <a:solidFill>
                  <a:srgbClr val="001F5F"/>
                </a:solidFill>
                <a:latin typeface="Verdana"/>
                <a:cs typeface="Verdana"/>
              </a:rPr>
              <a:t>Ou</a:t>
            </a:r>
            <a:r>
              <a:rPr sz="900" spc="-41" dirty="0">
                <a:solidFill>
                  <a:srgbClr val="001F5F"/>
                </a:solidFill>
                <a:latin typeface="Verdana"/>
                <a:cs typeface="Verdana"/>
              </a:rPr>
              <a:t>v</a:t>
            </a:r>
            <a:r>
              <a:rPr sz="900" spc="-101" dirty="0">
                <a:solidFill>
                  <a:srgbClr val="001F5F"/>
                </a:solidFill>
                <a:latin typeface="Verdana"/>
                <a:cs typeface="Verdana"/>
              </a:rPr>
              <a:t>rir</a:t>
            </a:r>
            <a:r>
              <a:rPr sz="900" spc="-75" dirty="0">
                <a:solidFill>
                  <a:srgbClr val="001F5F"/>
                </a:solidFill>
                <a:latin typeface="Verdana"/>
                <a:cs typeface="Verdana"/>
              </a:rPr>
              <a:t> </a:t>
            </a:r>
            <a:r>
              <a:rPr sz="900" spc="-53" dirty="0">
                <a:solidFill>
                  <a:srgbClr val="001F5F"/>
                </a:solidFill>
                <a:latin typeface="Verdana"/>
                <a:cs typeface="Verdana"/>
              </a:rPr>
              <a:t>l</a:t>
            </a:r>
            <a:r>
              <a:rPr sz="900" spc="68" dirty="0">
                <a:solidFill>
                  <a:srgbClr val="001F5F"/>
                </a:solidFill>
                <a:latin typeface="Verdana"/>
                <a:cs typeface="Verdana"/>
              </a:rPr>
              <a:t>’a</a:t>
            </a:r>
            <a:r>
              <a:rPr sz="900" spc="11" dirty="0">
                <a:solidFill>
                  <a:srgbClr val="001F5F"/>
                </a:solidFill>
                <a:latin typeface="Verdana"/>
                <a:cs typeface="Verdana"/>
              </a:rPr>
              <a:t>n</a:t>
            </a:r>
            <a:r>
              <a:rPr sz="900" spc="8" dirty="0">
                <a:solidFill>
                  <a:srgbClr val="001F5F"/>
                </a:solidFill>
                <a:latin typeface="Verdana"/>
                <a:cs typeface="Verdana"/>
              </a:rPr>
              <a:t>g</a:t>
            </a:r>
            <a:r>
              <a:rPr sz="900" spc="-53" dirty="0">
                <a:solidFill>
                  <a:srgbClr val="001F5F"/>
                </a:solidFill>
                <a:latin typeface="Verdana"/>
                <a:cs typeface="Verdana"/>
              </a:rPr>
              <a:t>l</a:t>
            </a:r>
            <a:r>
              <a:rPr sz="900" spc="49" dirty="0">
                <a:solidFill>
                  <a:srgbClr val="001F5F"/>
                </a:solidFill>
                <a:latin typeface="Verdana"/>
                <a:cs typeface="Verdana"/>
              </a:rPr>
              <a:t>e</a:t>
            </a:r>
            <a:r>
              <a:rPr sz="900" spc="-83" dirty="0">
                <a:solidFill>
                  <a:srgbClr val="001F5F"/>
                </a:solidFill>
                <a:latin typeface="Verdana"/>
                <a:cs typeface="Verdana"/>
              </a:rPr>
              <a:t> </a:t>
            </a:r>
            <a:r>
              <a:rPr sz="900" spc="53" dirty="0">
                <a:solidFill>
                  <a:srgbClr val="001F5F"/>
                </a:solidFill>
                <a:latin typeface="Verdana"/>
                <a:cs typeface="Verdana"/>
              </a:rPr>
              <a:t>d</a:t>
            </a:r>
            <a:r>
              <a:rPr sz="900" spc="-23" dirty="0">
                <a:solidFill>
                  <a:srgbClr val="001F5F"/>
                </a:solidFill>
                <a:latin typeface="Verdana"/>
                <a:cs typeface="Verdana"/>
              </a:rPr>
              <a:t>u</a:t>
            </a:r>
            <a:r>
              <a:rPr sz="900" spc="-75" dirty="0">
                <a:solidFill>
                  <a:srgbClr val="001F5F"/>
                </a:solidFill>
                <a:latin typeface="Verdana"/>
                <a:cs typeface="Verdana"/>
              </a:rPr>
              <a:t> </a:t>
            </a:r>
            <a:r>
              <a:rPr sz="900" spc="-26" dirty="0">
                <a:solidFill>
                  <a:srgbClr val="001F5F"/>
                </a:solidFill>
                <a:latin typeface="Verdana"/>
                <a:cs typeface="Verdana"/>
              </a:rPr>
              <a:t>m</a:t>
            </a:r>
            <a:r>
              <a:rPr sz="900" spc="-71" dirty="0">
                <a:solidFill>
                  <a:srgbClr val="001F5F"/>
                </a:solidFill>
                <a:latin typeface="Verdana"/>
                <a:cs typeface="Verdana"/>
              </a:rPr>
              <a:t>ur</a:t>
            </a:r>
            <a:r>
              <a:rPr sz="900" spc="-75" dirty="0">
                <a:solidFill>
                  <a:srgbClr val="001F5F"/>
                </a:solidFill>
                <a:latin typeface="Verdana"/>
                <a:cs typeface="Verdana"/>
              </a:rPr>
              <a:t> </a:t>
            </a:r>
            <a:r>
              <a:rPr sz="900" spc="45" dirty="0">
                <a:solidFill>
                  <a:srgbClr val="001F5F"/>
                </a:solidFill>
                <a:latin typeface="Verdana"/>
                <a:cs typeface="Verdana"/>
              </a:rPr>
              <a:t>p</a:t>
            </a:r>
            <a:r>
              <a:rPr sz="900" spc="38" dirty="0">
                <a:solidFill>
                  <a:srgbClr val="001F5F"/>
                </a:solidFill>
                <a:latin typeface="Verdana"/>
                <a:cs typeface="Verdana"/>
              </a:rPr>
              <a:t>o</a:t>
            </a:r>
            <a:r>
              <a:rPr sz="900" spc="-60" dirty="0">
                <a:solidFill>
                  <a:srgbClr val="001F5F"/>
                </a:solidFill>
                <a:latin typeface="Verdana"/>
                <a:cs typeface="Verdana"/>
              </a:rPr>
              <a:t>ur  </a:t>
            </a:r>
            <a:r>
              <a:rPr sz="900" spc="-53" dirty="0">
                <a:solidFill>
                  <a:srgbClr val="001F5F"/>
                </a:solidFill>
                <a:latin typeface="Verdana"/>
                <a:cs typeface="Verdana"/>
              </a:rPr>
              <a:t>l</a:t>
            </a:r>
            <a:r>
              <a:rPr sz="900" spc="68" dirty="0">
                <a:solidFill>
                  <a:srgbClr val="001F5F"/>
                </a:solidFill>
                <a:latin typeface="Verdana"/>
                <a:cs typeface="Verdana"/>
              </a:rPr>
              <a:t>’a</a:t>
            </a:r>
            <a:r>
              <a:rPr sz="900" spc="19" dirty="0">
                <a:solidFill>
                  <a:srgbClr val="001F5F"/>
                </a:solidFill>
                <a:latin typeface="Verdana"/>
                <a:cs typeface="Verdana"/>
              </a:rPr>
              <a:t>spec</a:t>
            </a:r>
            <a:r>
              <a:rPr sz="900" spc="-53" dirty="0">
                <a:solidFill>
                  <a:srgbClr val="001F5F"/>
                </a:solidFill>
                <a:latin typeface="Verdana"/>
                <a:cs typeface="Verdana"/>
              </a:rPr>
              <a:t>t</a:t>
            </a:r>
            <a:r>
              <a:rPr sz="900" spc="-86" dirty="0">
                <a:solidFill>
                  <a:srgbClr val="001F5F"/>
                </a:solidFill>
                <a:latin typeface="Verdana"/>
                <a:cs typeface="Verdana"/>
              </a:rPr>
              <a:t> </a:t>
            </a:r>
            <a:r>
              <a:rPr sz="900" spc="-60" dirty="0">
                <a:solidFill>
                  <a:srgbClr val="001F5F"/>
                </a:solidFill>
                <a:latin typeface="Verdana"/>
                <a:cs typeface="Verdana"/>
              </a:rPr>
              <a:t>visibi</a:t>
            </a:r>
            <a:r>
              <a:rPr sz="900" spc="-34" dirty="0">
                <a:solidFill>
                  <a:srgbClr val="001F5F"/>
                </a:solidFill>
                <a:latin typeface="Verdana"/>
                <a:cs typeface="Verdana"/>
              </a:rPr>
              <a:t>l</a:t>
            </a:r>
            <a:r>
              <a:rPr sz="900" spc="-53" dirty="0">
                <a:solidFill>
                  <a:srgbClr val="001F5F"/>
                </a:solidFill>
                <a:latin typeface="Verdana"/>
                <a:cs typeface="Verdana"/>
              </a:rPr>
              <a:t>i</a:t>
            </a:r>
            <a:r>
              <a:rPr sz="900" spc="-90" dirty="0">
                <a:solidFill>
                  <a:srgbClr val="001F5F"/>
                </a:solidFill>
                <a:latin typeface="Verdana"/>
                <a:cs typeface="Verdana"/>
              </a:rPr>
              <a:t>t</a:t>
            </a:r>
            <a:r>
              <a:rPr sz="900" spc="49" dirty="0">
                <a:solidFill>
                  <a:srgbClr val="001F5F"/>
                </a:solidFill>
                <a:latin typeface="Verdana"/>
                <a:cs typeface="Verdana"/>
              </a:rPr>
              <a:t>é</a:t>
            </a:r>
            <a:endParaRPr sz="900" dirty="0">
              <a:latin typeface="Verdana"/>
              <a:cs typeface="Verdana"/>
            </a:endParaRPr>
          </a:p>
        </p:txBody>
      </p:sp>
      <p:grpSp>
        <p:nvGrpSpPr>
          <p:cNvPr id="40" name="object 40"/>
          <p:cNvGrpSpPr/>
          <p:nvPr/>
        </p:nvGrpSpPr>
        <p:grpSpPr>
          <a:xfrm>
            <a:off x="1125123" y="1027556"/>
            <a:ext cx="5529738" cy="3271838"/>
            <a:chOff x="1500164" y="1370075"/>
            <a:chExt cx="7372984" cy="4362450"/>
          </a:xfrm>
        </p:grpSpPr>
        <p:pic>
          <p:nvPicPr>
            <p:cNvPr id="41" name="object 41"/>
            <p:cNvPicPr/>
            <p:nvPr/>
          </p:nvPicPr>
          <p:blipFill>
            <a:blip r:embed="rId12" cstate="print"/>
            <a:stretch>
              <a:fillRect/>
            </a:stretch>
          </p:blipFill>
          <p:spPr>
            <a:xfrm>
              <a:off x="7850123" y="4241291"/>
              <a:ext cx="117348" cy="118871"/>
            </a:xfrm>
            <a:prstGeom prst="rect">
              <a:avLst/>
            </a:prstGeom>
          </p:spPr>
        </p:pic>
        <p:pic>
          <p:nvPicPr>
            <p:cNvPr id="42" name="object 42"/>
            <p:cNvPicPr/>
            <p:nvPr/>
          </p:nvPicPr>
          <p:blipFill>
            <a:blip r:embed="rId13" cstate="print"/>
            <a:stretch>
              <a:fillRect/>
            </a:stretch>
          </p:blipFill>
          <p:spPr>
            <a:xfrm>
              <a:off x="8802623" y="1370075"/>
              <a:ext cx="70103" cy="71627"/>
            </a:xfrm>
            <a:prstGeom prst="rect">
              <a:avLst/>
            </a:prstGeom>
          </p:spPr>
        </p:pic>
        <p:pic>
          <p:nvPicPr>
            <p:cNvPr id="43" name="object 43"/>
            <p:cNvPicPr/>
            <p:nvPr/>
          </p:nvPicPr>
          <p:blipFill>
            <a:blip r:embed="rId14" cstate="print"/>
            <a:stretch>
              <a:fillRect/>
            </a:stretch>
          </p:blipFill>
          <p:spPr>
            <a:xfrm>
              <a:off x="3643883" y="4556759"/>
              <a:ext cx="233171" cy="231647"/>
            </a:xfrm>
            <a:prstGeom prst="rect">
              <a:avLst/>
            </a:prstGeom>
          </p:spPr>
        </p:pic>
        <p:sp>
          <p:nvSpPr>
            <p:cNvPr id="44" name="object 44"/>
            <p:cNvSpPr/>
            <p:nvPr/>
          </p:nvSpPr>
          <p:spPr>
            <a:xfrm>
              <a:off x="1706117" y="4059174"/>
              <a:ext cx="1938655" cy="1659255"/>
            </a:xfrm>
            <a:custGeom>
              <a:avLst/>
              <a:gdLst/>
              <a:ahLst/>
              <a:cxnLst/>
              <a:rect l="l" t="t" r="r" b="b"/>
              <a:pathLst>
                <a:path w="1938654" h="1659254">
                  <a:moveTo>
                    <a:pt x="1938273" y="602995"/>
                  </a:moveTo>
                  <a:lnTo>
                    <a:pt x="0" y="0"/>
                  </a:lnTo>
                </a:path>
                <a:path w="1938654" h="1659254">
                  <a:moveTo>
                    <a:pt x="1938655" y="614171"/>
                  </a:moveTo>
                  <a:lnTo>
                    <a:pt x="335280" y="1658835"/>
                  </a:lnTo>
                </a:path>
              </a:pathLst>
            </a:custGeom>
            <a:ln w="28575">
              <a:solidFill>
                <a:srgbClr val="001F5F"/>
              </a:solidFill>
              <a:prstDash val="dash"/>
            </a:ln>
          </p:spPr>
          <p:txBody>
            <a:bodyPr wrap="square" lIns="0" tIns="0" rIns="0" bIns="0" rtlCol="0"/>
            <a:lstStyle/>
            <a:p>
              <a:endParaRPr sz="1050"/>
            </a:p>
          </p:txBody>
        </p:sp>
        <p:sp>
          <p:nvSpPr>
            <p:cNvPr id="45" name="object 45"/>
            <p:cNvSpPr/>
            <p:nvPr/>
          </p:nvSpPr>
          <p:spPr>
            <a:xfrm>
              <a:off x="1514451" y="4072000"/>
              <a:ext cx="546100" cy="1642745"/>
            </a:xfrm>
            <a:custGeom>
              <a:avLst/>
              <a:gdLst/>
              <a:ahLst/>
              <a:cxnLst/>
              <a:rect l="l" t="t" r="r" b="b"/>
              <a:pathLst>
                <a:path w="546100" h="1642745">
                  <a:moveTo>
                    <a:pt x="545869" y="1642300"/>
                  </a:moveTo>
                  <a:lnTo>
                    <a:pt x="504699" y="1608106"/>
                  </a:lnTo>
                  <a:lnTo>
                    <a:pt x="465055" y="1572890"/>
                  </a:lnTo>
                  <a:lnTo>
                    <a:pt x="426947" y="1536706"/>
                  </a:lnTo>
                  <a:lnTo>
                    <a:pt x="390388" y="1499606"/>
                  </a:lnTo>
                  <a:lnTo>
                    <a:pt x="355387" y="1461643"/>
                  </a:lnTo>
                  <a:lnTo>
                    <a:pt x="321957" y="1422871"/>
                  </a:lnTo>
                  <a:lnTo>
                    <a:pt x="290109" y="1383341"/>
                  </a:lnTo>
                  <a:lnTo>
                    <a:pt x="259853" y="1343107"/>
                  </a:lnTo>
                  <a:lnTo>
                    <a:pt x="231201" y="1302221"/>
                  </a:lnTo>
                  <a:lnTo>
                    <a:pt x="204163" y="1260737"/>
                  </a:lnTo>
                  <a:lnTo>
                    <a:pt x="178752" y="1218708"/>
                  </a:lnTo>
                  <a:lnTo>
                    <a:pt x="154979" y="1176185"/>
                  </a:lnTo>
                  <a:lnTo>
                    <a:pt x="132854" y="1133223"/>
                  </a:lnTo>
                  <a:lnTo>
                    <a:pt x="112388" y="1089873"/>
                  </a:lnTo>
                  <a:lnTo>
                    <a:pt x="93594" y="1046189"/>
                  </a:lnTo>
                  <a:lnTo>
                    <a:pt x="76481" y="1002223"/>
                  </a:lnTo>
                  <a:lnTo>
                    <a:pt x="61061" y="958029"/>
                  </a:lnTo>
                  <a:lnTo>
                    <a:pt x="47346" y="913659"/>
                  </a:lnTo>
                  <a:lnTo>
                    <a:pt x="35347" y="869166"/>
                  </a:lnTo>
                  <a:lnTo>
                    <a:pt x="25074" y="824603"/>
                  </a:lnTo>
                  <a:lnTo>
                    <a:pt x="16538" y="780022"/>
                  </a:lnTo>
                  <a:lnTo>
                    <a:pt x="9752" y="735477"/>
                  </a:lnTo>
                  <a:lnTo>
                    <a:pt x="4726" y="691021"/>
                  </a:lnTo>
                  <a:lnTo>
                    <a:pt x="1472" y="646706"/>
                  </a:lnTo>
                  <a:lnTo>
                    <a:pt x="0" y="602585"/>
                  </a:lnTo>
                  <a:lnTo>
                    <a:pt x="321" y="558711"/>
                  </a:lnTo>
                  <a:lnTo>
                    <a:pt x="2447" y="515137"/>
                  </a:lnTo>
                  <a:lnTo>
                    <a:pt x="6390" y="471915"/>
                  </a:lnTo>
                  <a:lnTo>
                    <a:pt x="12159" y="429099"/>
                  </a:lnTo>
                  <a:lnTo>
                    <a:pt x="19767" y="386741"/>
                  </a:lnTo>
                  <a:lnTo>
                    <a:pt x="29225" y="344895"/>
                  </a:lnTo>
                  <a:lnTo>
                    <a:pt x="40543" y="303612"/>
                  </a:lnTo>
                  <a:lnTo>
                    <a:pt x="53733" y="262947"/>
                  </a:lnTo>
                  <a:lnTo>
                    <a:pt x="68806" y="222951"/>
                  </a:lnTo>
                  <a:lnTo>
                    <a:pt x="85773" y="183678"/>
                  </a:lnTo>
                  <a:lnTo>
                    <a:pt x="104646" y="145180"/>
                  </a:lnTo>
                  <a:lnTo>
                    <a:pt x="125435" y="107510"/>
                  </a:lnTo>
                  <a:lnTo>
                    <a:pt x="148152" y="70722"/>
                  </a:lnTo>
                  <a:lnTo>
                    <a:pt x="172807" y="34867"/>
                  </a:lnTo>
                  <a:lnTo>
                    <a:pt x="199413" y="0"/>
                  </a:lnTo>
                </a:path>
              </a:pathLst>
            </a:custGeom>
            <a:ln w="28575">
              <a:solidFill>
                <a:srgbClr val="001F5F"/>
              </a:solidFill>
              <a:prstDash val="dash"/>
            </a:ln>
          </p:spPr>
          <p:txBody>
            <a:bodyPr wrap="square" lIns="0" tIns="0" rIns="0" bIns="0" rtlCol="0"/>
            <a:lstStyle/>
            <a:p>
              <a:endParaRPr sz="1050"/>
            </a:p>
          </p:txBody>
        </p:sp>
        <p:sp>
          <p:nvSpPr>
            <p:cNvPr id="46" name="object 46"/>
            <p:cNvSpPr/>
            <p:nvPr/>
          </p:nvSpPr>
          <p:spPr>
            <a:xfrm>
              <a:off x="1516379" y="4058411"/>
              <a:ext cx="2138680" cy="1656714"/>
            </a:xfrm>
            <a:custGeom>
              <a:avLst/>
              <a:gdLst/>
              <a:ahLst/>
              <a:cxnLst/>
              <a:rect l="l" t="t" r="r" b="b"/>
              <a:pathLst>
                <a:path w="2138679" h="1656714">
                  <a:moveTo>
                    <a:pt x="186817" y="0"/>
                  </a:moveTo>
                  <a:lnTo>
                    <a:pt x="72389" y="213232"/>
                  </a:lnTo>
                  <a:lnTo>
                    <a:pt x="0" y="468375"/>
                  </a:lnTo>
                  <a:lnTo>
                    <a:pt x="0" y="773049"/>
                  </a:lnTo>
                  <a:lnTo>
                    <a:pt x="95250" y="1085342"/>
                  </a:lnTo>
                  <a:lnTo>
                    <a:pt x="232537" y="1332865"/>
                  </a:lnTo>
                  <a:lnTo>
                    <a:pt x="514476" y="1656588"/>
                  </a:lnTo>
                  <a:lnTo>
                    <a:pt x="2138172" y="605536"/>
                  </a:lnTo>
                  <a:lnTo>
                    <a:pt x="186817" y="0"/>
                  </a:lnTo>
                  <a:close/>
                </a:path>
              </a:pathLst>
            </a:custGeom>
            <a:solidFill>
              <a:srgbClr val="001F5F">
                <a:alpha val="39999"/>
              </a:srgbClr>
            </a:solidFill>
          </p:spPr>
          <p:txBody>
            <a:bodyPr wrap="square" lIns="0" tIns="0" rIns="0" bIns="0" rtlCol="0"/>
            <a:lstStyle/>
            <a:p>
              <a:endParaRPr sz="1050"/>
            </a:p>
          </p:txBody>
        </p:sp>
        <p:pic>
          <p:nvPicPr>
            <p:cNvPr id="47" name="object 47"/>
            <p:cNvPicPr/>
            <p:nvPr/>
          </p:nvPicPr>
          <p:blipFill>
            <a:blip r:embed="rId15" cstate="print"/>
            <a:stretch>
              <a:fillRect/>
            </a:stretch>
          </p:blipFill>
          <p:spPr>
            <a:xfrm>
              <a:off x="1756155" y="4650485"/>
              <a:ext cx="1341755" cy="428751"/>
            </a:xfrm>
            <a:prstGeom prst="rect">
              <a:avLst/>
            </a:prstGeom>
          </p:spPr>
        </p:pic>
        <p:sp>
          <p:nvSpPr>
            <p:cNvPr id="48" name="object 48"/>
            <p:cNvSpPr/>
            <p:nvPr/>
          </p:nvSpPr>
          <p:spPr>
            <a:xfrm>
              <a:off x="2517648" y="2676143"/>
              <a:ext cx="1734820" cy="788035"/>
            </a:xfrm>
            <a:custGeom>
              <a:avLst/>
              <a:gdLst/>
              <a:ahLst/>
              <a:cxnLst/>
              <a:rect l="l" t="t" r="r" b="b"/>
              <a:pathLst>
                <a:path w="1734820" h="788035">
                  <a:moveTo>
                    <a:pt x="216408" y="679704"/>
                  </a:moveTo>
                  <a:lnTo>
                    <a:pt x="162306" y="679704"/>
                  </a:lnTo>
                  <a:lnTo>
                    <a:pt x="162306" y="0"/>
                  </a:lnTo>
                  <a:lnTo>
                    <a:pt x="54102" y="0"/>
                  </a:lnTo>
                  <a:lnTo>
                    <a:pt x="54102" y="679704"/>
                  </a:lnTo>
                  <a:lnTo>
                    <a:pt x="0" y="679704"/>
                  </a:lnTo>
                  <a:lnTo>
                    <a:pt x="108204" y="787908"/>
                  </a:lnTo>
                  <a:lnTo>
                    <a:pt x="216408" y="679704"/>
                  </a:lnTo>
                  <a:close/>
                </a:path>
                <a:path w="1734820" h="788035">
                  <a:moveTo>
                    <a:pt x="1734312" y="668274"/>
                  </a:moveTo>
                  <a:lnTo>
                    <a:pt x="1679829" y="668274"/>
                  </a:lnTo>
                  <a:lnTo>
                    <a:pt x="1679829" y="0"/>
                  </a:lnTo>
                  <a:lnTo>
                    <a:pt x="1570863" y="0"/>
                  </a:lnTo>
                  <a:lnTo>
                    <a:pt x="1570863" y="668274"/>
                  </a:lnTo>
                  <a:lnTo>
                    <a:pt x="1516380" y="668274"/>
                  </a:lnTo>
                  <a:lnTo>
                    <a:pt x="1625346" y="777240"/>
                  </a:lnTo>
                  <a:lnTo>
                    <a:pt x="1734312" y="668274"/>
                  </a:lnTo>
                  <a:close/>
                </a:path>
              </a:pathLst>
            </a:custGeom>
            <a:solidFill>
              <a:srgbClr val="001F5F"/>
            </a:solidFill>
          </p:spPr>
          <p:txBody>
            <a:bodyPr wrap="square" lIns="0" tIns="0" rIns="0" bIns="0" rtlCol="0"/>
            <a:lstStyle/>
            <a:p>
              <a:endParaRPr sz="1050"/>
            </a:p>
          </p:txBody>
        </p:sp>
        <p:sp>
          <p:nvSpPr>
            <p:cNvPr id="49" name="object 49"/>
            <p:cNvSpPr/>
            <p:nvPr/>
          </p:nvSpPr>
          <p:spPr>
            <a:xfrm>
              <a:off x="2555748" y="2686811"/>
              <a:ext cx="1653539" cy="749935"/>
            </a:xfrm>
            <a:custGeom>
              <a:avLst/>
              <a:gdLst/>
              <a:ahLst/>
              <a:cxnLst/>
              <a:rect l="l" t="t" r="r" b="b"/>
              <a:pathLst>
                <a:path w="1653539" h="749935">
                  <a:moveTo>
                    <a:pt x="135636" y="681990"/>
                  </a:moveTo>
                  <a:lnTo>
                    <a:pt x="101727" y="681990"/>
                  </a:lnTo>
                  <a:lnTo>
                    <a:pt x="101727" y="12192"/>
                  </a:lnTo>
                  <a:lnTo>
                    <a:pt x="33909" y="12192"/>
                  </a:lnTo>
                  <a:lnTo>
                    <a:pt x="33909" y="681990"/>
                  </a:lnTo>
                  <a:lnTo>
                    <a:pt x="0" y="681990"/>
                  </a:lnTo>
                  <a:lnTo>
                    <a:pt x="67818" y="749808"/>
                  </a:lnTo>
                  <a:lnTo>
                    <a:pt x="135636" y="681990"/>
                  </a:lnTo>
                  <a:close/>
                </a:path>
                <a:path w="1653539" h="749935">
                  <a:moveTo>
                    <a:pt x="1653540" y="671322"/>
                  </a:moveTo>
                  <a:lnTo>
                    <a:pt x="1619631" y="671322"/>
                  </a:lnTo>
                  <a:lnTo>
                    <a:pt x="1619631" y="0"/>
                  </a:lnTo>
                  <a:lnTo>
                    <a:pt x="1551813" y="0"/>
                  </a:lnTo>
                  <a:lnTo>
                    <a:pt x="1551813" y="671322"/>
                  </a:lnTo>
                  <a:lnTo>
                    <a:pt x="1517904" y="671322"/>
                  </a:lnTo>
                  <a:lnTo>
                    <a:pt x="1585722" y="739140"/>
                  </a:lnTo>
                  <a:lnTo>
                    <a:pt x="1653540" y="671322"/>
                  </a:lnTo>
                  <a:close/>
                </a:path>
              </a:pathLst>
            </a:custGeom>
            <a:solidFill>
              <a:srgbClr val="FFFFFF"/>
            </a:solidFill>
          </p:spPr>
          <p:txBody>
            <a:bodyPr wrap="square" lIns="0" tIns="0" rIns="0" bIns="0" rtlCol="0"/>
            <a:lstStyle/>
            <a:p>
              <a:endParaRPr sz="1050"/>
            </a:p>
          </p:txBody>
        </p:sp>
        <p:sp>
          <p:nvSpPr>
            <p:cNvPr id="50" name="object 50"/>
            <p:cNvSpPr/>
            <p:nvPr/>
          </p:nvSpPr>
          <p:spPr>
            <a:xfrm>
              <a:off x="7273290" y="2724150"/>
              <a:ext cx="488950" cy="712470"/>
            </a:xfrm>
            <a:custGeom>
              <a:avLst/>
              <a:gdLst/>
              <a:ahLst/>
              <a:cxnLst/>
              <a:rect l="l" t="t" r="r" b="b"/>
              <a:pathLst>
                <a:path w="488950" h="712470">
                  <a:moveTo>
                    <a:pt x="0" y="711962"/>
                  </a:moveTo>
                  <a:lnTo>
                    <a:pt x="0" y="355980"/>
                  </a:lnTo>
                  <a:lnTo>
                    <a:pt x="488950" y="355980"/>
                  </a:lnTo>
                  <a:lnTo>
                    <a:pt x="488950" y="0"/>
                  </a:lnTo>
                </a:path>
              </a:pathLst>
            </a:custGeom>
            <a:ln w="19050">
              <a:solidFill>
                <a:srgbClr val="001F5F"/>
              </a:solidFill>
            </a:ln>
          </p:spPr>
          <p:txBody>
            <a:bodyPr wrap="square" lIns="0" tIns="0" rIns="0" bIns="0" rtlCol="0"/>
            <a:lstStyle/>
            <a:p>
              <a:endParaRPr sz="1050"/>
            </a:p>
          </p:txBody>
        </p:sp>
      </p:grpSp>
      <p:sp>
        <p:nvSpPr>
          <p:cNvPr id="51" name="object 51"/>
          <p:cNvSpPr txBox="1"/>
          <p:nvPr/>
        </p:nvSpPr>
        <p:spPr>
          <a:xfrm>
            <a:off x="5821870" y="1910525"/>
            <a:ext cx="1453039" cy="170239"/>
          </a:xfrm>
          <a:prstGeom prst="rect">
            <a:avLst/>
          </a:prstGeom>
          <a:solidFill>
            <a:srgbClr val="FFFFFF"/>
          </a:solidFill>
          <a:ln w="19050">
            <a:solidFill>
              <a:srgbClr val="001F5F"/>
            </a:solidFill>
          </a:ln>
        </p:spPr>
        <p:txBody>
          <a:bodyPr vert="horz" wrap="square" lIns="0" tIns="31433" rIns="0" bIns="0" rtlCol="0">
            <a:spAutoFit/>
          </a:bodyPr>
          <a:lstStyle/>
          <a:p>
            <a:pPr marL="68580">
              <a:spcBef>
                <a:spcPts val="248"/>
              </a:spcBef>
            </a:pPr>
            <a:r>
              <a:rPr sz="900" spc="98" dirty="0">
                <a:solidFill>
                  <a:srgbClr val="001F5F"/>
                </a:solidFill>
                <a:latin typeface="Verdana"/>
                <a:cs typeface="Verdana"/>
              </a:rPr>
              <a:t>C</a:t>
            </a:r>
            <a:r>
              <a:rPr sz="900" spc="34" dirty="0">
                <a:solidFill>
                  <a:srgbClr val="001F5F"/>
                </a:solidFill>
                <a:latin typeface="Verdana"/>
                <a:cs typeface="Verdana"/>
              </a:rPr>
              <a:t>o</a:t>
            </a:r>
            <a:r>
              <a:rPr sz="900" spc="-49" dirty="0">
                <a:solidFill>
                  <a:srgbClr val="001F5F"/>
                </a:solidFill>
                <a:latin typeface="Verdana"/>
                <a:cs typeface="Verdana"/>
              </a:rPr>
              <a:t>nser</a:t>
            </a:r>
            <a:r>
              <a:rPr sz="900" spc="-56" dirty="0">
                <a:solidFill>
                  <a:srgbClr val="001F5F"/>
                </a:solidFill>
                <a:latin typeface="Verdana"/>
                <a:cs typeface="Verdana"/>
              </a:rPr>
              <a:t>v</a:t>
            </a:r>
            <a:r>
              <a:rPr sz="900" spc="68" dirty="0">
                <a:solidFill>
                  <a:srgbClr val="001F5F"/>
                </a:solidFill>
                <a:latin typeface="Verdana"/>
                <a:cs typeface="Verdana"/>
              </a:rPr>
              <a:t>a</a:t>
            </a:r>
            <a:r>
              <a:rPr sz="900" spc="-71" dirty="0">
                <a:solidFill>
                  <a:srgbClr val="001F5F"/>
                </a:solidFill>
                <a:latin typeface="Verdana"/>
                <a:cs typeface="Verdana"/>
              </a:rPr>
              <a:t>t</a:t>
            </a:r>
            <a:r>
              <a:rPr sz="900" spc="-11" dirty="0">
                <a:solidFill>
                  <a:srgbClr val="001F5F"/>
                </a:solidFill>
                <a:latin typeface="Verdana"/>
                <a:cs typeface="Verdana"/>
              </a:rPr>
              <a:t>i</a:t>
            </a:r>
            <a:r>
              <a:rPr sz="900" spc="-26" dirty="0">
                <a:solidFill>
                  <a:srgbClr val="001F5F"/>
                </a:solidFill>
                <a:latin typeface="Verdana"/>
                <a:cs typeface="Verdana"/>
              </a:rPr>
              <a:t>o</a:t>
            </a:r>
            <a:r>
              <a:rPr sz="900" spc="-23" dirty="0">
                <a:solidFill>
                  <a:srgbClr val="001F5F"/>
                </a:solidFill>
                <a:latin typeface="Verdana"/>
                <a:cs typeface="Verdana"/>
              </a:rPr>
              <a:t>n </a:t>
            </a:r>
            <a:r>
              <a:rPr sz="900" spc="53" dirty="0">
                <a:solidFill>
                  <a:srgbClr val="001F5F"/>
                </a:solidFill>
                <a:latin typeface="Verdana"/>
                <a:cs typeface="Verdana"/>
              </a:rPr>
              <a:t>d</a:t>
            </a:r>
            <a:r>
              <a:rPr sz="900" spc="-23" dirty="0">
                <a:solidFill>
                  <a:srgbClr val="001F5F"/>
                </a:solidFill>
                <a:latin typeface="Verdana"/>
                <a:cs typeface="Verdana"/>
              </a:rPr>
              <a:t>u</a:t>
            </a:r>
            <a:r>
              <a:rPr sz="900" spc="-75" dirty="0">
                <a:solidFill>
                  <a:srgbClr val="001F5F"/>
                </a:solidFill>
                <a:latin typeface="Verdana"/>
                <a:cs typeface="Verdana"/>
              </a:rPr>
              <a:t> </a:t>
            </a:r>
            <a:r>
              <a:rPr sz="900" spc="45" dirty="0">
                <a:solidFill>
                  <a:srgbClr val="001F5F"/>
                </a:solidFill>
                <a:latin typeface="Verdana"/>
                <a:cs typeface="Verdana"/>
              </a:rPr>
              <a:t>p</a:t>
            </a:r>
            <a:r>
              <a:rPr sz="900" spc="38" dirty="0">
                <a:solidFill>
                  <a:srgbClr val="001F5F"/>
                </a:solidFill>
                <a:latin typeface="Verdana"/>
                <a:cs typeface="Verdana"/>
              </a:rPr>
              <a:t>o</a:t>
            </a:r>
            <a:r>
              <a:rPr sz="900" spc="-86" dirty="0">
                <a:solidFill>
                  <a:srgbClr val="001F5F"/>
                </a:solidFill>
                <a:latin typeface="Verdana"/>
                <a:cs typeface="Verdana"/>
              </a:rPr>
              <a:t>r</a:t>
            </a:r>
            <a:r>
              <a:rPr sz="900" spc="-98" dirty="0">
                <a:solidFill>
                  <a:srgbClr val="001F5F"/>
                </a:solidFill>
                <a:latin typeface="Verdana"/>
                <a:cs typeface="Verdana"/>
              </a:rPr>
              <a:t>t</a:t>
            </a:r>
            <a:r>
              <a:rPr sz="900" spc="68" dirty="0">
                <a:solidFill>
                  <a:srgbClr val="001F5F"/>
                </a:solidFill>
                <a:latin typeface="Verdana"/>
                <a:cs typeface="Verdana"/>
              </a:rPr>
              <a:t>a</a:t>
            </a:r>
            <a:r>
              <a:rPr sz="900" spc="-71" dirty="0">
                <a:solidFill>
                  <a:srgbClr val="001F5F"/>
                </a:solidFill>
                <a:latin typeface="Verdana"/>
                <a:cs typeface="Verdana"/>
              </a:rPr>
              <a:t>il</a:t>
            </a:r>
            <a:endParaRPr sz="900">
              <a:latin typeface="Verdana"/>
              <a:cs typeface="Verdana"/>
            </a:endParaRPr>
          </a:p>
        </p:txBody>
      </p:sp>
      <p:grpSp>
        <p:nvGrpSpPr>
          <p:cNvPr id="52" name="object 52"/>
          <p:cNvGrpSpPr/>
          <p:nvPr/>
        </p:nvGrpSpPr>
        <p:grpSpPr>
          <a:xfrm>
            <a:off x="4161949" y="2548891"/>
            <a:ext cx="1337310" cy="2095976"/>
            <a:chOff x="5549265" y="3398520"/>
            <a:chExt cx="1783080" cy="2794635"/>
          </a:xfrm>
        </p:grpSpPr>
        <p:pic>
          <p:nvPicPr>
            <p:cNvPr id="53" name="object 53"/>
            <p:cNvPicPr/>
            <p:nvPr/>
          </p:nvPicPr>
          <p:blipFill>
            <a:blip r:embed="rId12" cstate="print"/>
            <a:stretch>
              <a:fillRect/>
            </a:stretch>
          </p:blipFill>
          <p:spPr>
            <a:xfrm>
              <a:off x="7214616" y="3398520"/>
              <a:ext cx="117348" cy="118871"/>
            </a:xfrm>
            <a:prstGeom prst="rect">
              <a:avLst/>
            </a:prstGeom>
          </p:spPr>
        </p:pic>
        <p:sp>
          <p:nvSpPr>
            <p:cNvPr id="54" name="object 54"/>
            <p:cNvSpPr/>
            <p:nvPr/>
          </p:nvSpPr>
          <p:spPr>
            <a:xfrm>
              <a:off x="6680454" y="5292090"/>
              <a:ext cx="311150" cy="495934"/>
            </a:xfrm>
            <a:custGeom>
              <a:avLst/>
              <a:gdLst/>
              <a:ahLst/>
              <a:cxnLst/>
              <a:rect l="l" t="t" r="r" b="b"/>
              <a:pathLst>
                <a:path w="311150" h="495935">
                  <a:moveTo>
                    <a:pt x="0" y="0"/>
                  </a:moveTo>
                  <a:lnTo>
                    <a:pt x="0" y="247650"/>
                  </a:lnTo>
                  <a:lnTo>
                    <a:pt x="310642" y="247650"/>
                  </a:lnTo>
                  <a:lnTo>
                    <a:pt x="310642" y="495363"/>
                  </a:lnTo>
                </a:path>
              </a:pathLst>
            </a:custGeom>
            <a:ln w="19050">
              <a:solidFill>
                <a:srgbClr val="001F5F"/>
              </a:solidFill>
            </a:ln>
          </p:spPr>
          <p:txBody>
            <a:bodyPr wrap="square" lIns="0" tIns="0" rIns="0" bIns="0" rtlCol="0"/>
            <a:lstStyle/>
            <a:p>
              <a:endParaRPr sz="1050"/>
            </a:p>
          </p:txBody>
        </p:sp>
        <p:sp>
          <p:nvSpPr>
            <p:cNvPr id="55" name="object 55"/>
            <p:cNvSpPr/>
            <p:nvPr/>
          </p:nvSpPr>
          <p:spPr>
            <a:xfrm>
              <a:off x="5558790" y="5537454"/>
              <a:ext cx="1437640" cy="646430"/>
            </a:xfrm>
            <a:custGeom>
              <a:avLst/>
              <a:gdLst/>
              <a:ahLst/>
              <a:cxnLst/>
              <a:rect l="l" t="t" r="r" b="b"/>
              <a:pathLst>
                <a:path w="1437640" h="646429">
                  <a:moveTo>
                    <a:pt x="1437132" y="0"/>
                  </a:moveTo>
                  <a:lnTo>
                    <a:pt x="0" y="0"/>
                  </a:lnTo>
                  <a:lnTo>
                    <a:pt x="0" y="646176"/>
                  </a:lnTo>
                  <a:lnTo>
                    <a:pt x="1437132" y="646176"/>
                  </a:lnTo>
                  <a:lnTo>
                    <a:pt x="1437132" y="0"/>
                  </a:lnTo>
                  <a:close/>
                </a:path>
              </a:pathLst>
            </a:custGeom>
            <a:solidFill>
              <a:srgbClr val="FFFFFF"/>
            </a:solidFill>
          </p:spPr>
          <p:txBody>
            <a:bodyPr wrap="square" lIns="0" tIns="0" rIns="0" bIns="0" rtlCol="0"/>
            <a:lstStyle/>
            <a:p>
              <a:endParaRPr sz="1050"/>
            </a:p>
          </p:txBody>
        </p:sp>
        <p:sp>
          <p:nvSpPr>
            <p:cNvPr id="56" name="object 56"/>
            <p:cNvSpPr/>
            <p:nvPr/>
          </p:nvSpPr>
          <p:spPr>
            <a:xfrm>
              <a:off x="5558790" y="5537454"/>
              <a:ext cx="1437640" cy="646430"/>
            </a:xfrm>
            <a:custGeom>
              <a:avLst/>
              <a:gdLst/>
              <a:ahLst/>
              <a:cxnLst/>
              <a:rect l="l" t="t" r="r" b="b"/>
              <a:pathLst>
                <a:path w="1437640" h="646429">
                  <a:moveTo>
                    <a:pt x="0" y="646176"/>
                  </a:moveTo>
                  <a:lnTo>
                    <a:pt x="1437132" y="646176"/>
                  </a:lnTo>
                  <a:lnTo>
                    <a:pt x="1437132" y="0"/>
                  </a:lnTo>
                  <a:lnTo>
                    <a:pt x="0" y="0"/>
                  </a:lnTo>
                  <a:lnTo>
                    <a:pt x="0" y="646176"/>
                  </a:lnTo>
                  <a:close/>
                </a:path>
              </a:pathLst>
            </a:custGeom>
            <a:ln w="19050">
              <a:solidFill>
                <a:srgbClr val="001F5F"/>
              </a:solidFill>
            </a:ln>
          </p:spPr>
          <p:txBody>
            <a:bodyPr wrap="square" lIns="0" tIns="0" rIns="0" bIns="0" rtlCol="0"/>
            <a:lstStyle/>
            <a:p>
              <a:endParaRPr sz="1050"/>
            </a:p>
          </p:txBody>
        </p:sp>
      </p:grpSp>
      <p:sp>
        <p:nvSpPr>
          <p:cNvPr id="57" name="object 57"/>
          <p:cNvSpPr txBox="1"/>
          <p:nvPr/>
        </p:nvSpPr>
        <p:spPr>
          <a:xfrm>
            <a:off x="4176236" y="4176141"/>
            <a:ext cx="1062038" cy="425116"/>
          </a:xfrm>
          <a:prstGeom prst="rect">
            <a:avLst/>
          </a:prstGeom>
        </p:spPr>
        <p:txBody>
          <a:bodyPr vert="horz" wrap="square" lIns="0" tIns="9525" rIns="0" bIns="0" rtlCol="0">
            <a:spAutoFit/>
          </a:bodyPr>
          <a:lstStyle/>
          <a:p>
            <a:pPr marL="60960">
              <a:spcBef>
                <a:spcPts val="75"/>
              </a:spcBef>
            </a:pPr>
            <a:r>
              <a:rPr sz="900" spc="-75" dirty="0">
                <a:solidFill>
                  <a:srgbClr val="001F5F"/>
                </a:solidFill>
                <a:latin typeface="Verdana"/>
                <a:cs typeface="Verdana"/>
              </a:rPr>
              <a:t>Sen</a:t>
            </a:r>
            <a:r>
              <a:rPr sz="900" spc="-56" dirty="0">
                <a:solidFill>
                  <a:srgbClr val="001F5F"/>
                </a:solidFill>
                <a:latin typeface="Verdana"/>
                <a:cs typeface="Verdana"/>
              </a:rPr>
              <a:t>s</a:t>
            </a:r>
            <a:r>
              <a:rPr sz="900" spc="-68" dirty="0">
                <a:solidFill>
                  <a:srgbClr val="001F5F"/>
                </a:solidFill>
                <a:latin typeface="Verdana"/>
                <a:cs typeface="Verdana"/>
              </a:rPr>
              <a:t> i</a:t>
            </a:r>
            <a:r>
              <a:rPr sz="900" spc="-45" dirty="0">
                <a:solidFill>
                  <a:srgbClr val="001F5F"/>
                </a:solidFill>
                <a:latin typeface="Verdana"/>
                <a:cs typeface="Verdana"/>
              </a:rPr>
              <a:t>n</a:t>
            </a:r>
            <a:r>
              <a:rPr sz="900" spc="-49" dirty="0">
                <a:solidFill>
                  <a:srgbClr val="001F5F"/>
                </a:solidFill>
                <a:latin typeface="Verdana"/>
                <a:cs typeface="Verdana"/>
              </a:rPr>
              <a:t>t</a:t>
            </a:r>
            <a:r>
              <a:rPr sz="900" spc="-4" dirty="0">
                <a:solidFill>
                  <a:srgbClr val="001F5F"/>
                </a:solidFill>
                <a:latin typeface="Verdana"/>
                <a:cs typeface="Verdana"/>
              </a:rPr>
              <a:t>erd</a:t>
            </a:r>
            <a:r>
              <a:rPr sz="900" spc="-64" dirty="0">
                <a:solidFill>
                  <a:srgbClr val="001F5F"/>
                </a:solidFill>
                <a:latin typeface="Verdana"/>
                <a:cs typeface="Verdana"/>
              </a:rPr>
              <a:t>it</a:t>
            </a:r>
            <a:endParaRPr sz="900">
              <a:latin typeface="Verdana"/>
              <a:cs typeface="Verdana"/>
            </a:endParaRPr>
          </a:p>
          <a:p>
            <a:pPr marL="60960"/>
            <a:r>
              <a:rPr sz="900" spc="-199" dirty="0">
                <a:solidFill>
                  <a:srgbClr val="001F5F"/>
                </a:solidFill>
                <a:latin typeface="Verdana"/>
                <a:cs typeface="Verdana"/>
              </a:rPr>
              <a:t>«</a:t>
            </a:r>
            <a:r>
              <a:rPr sz="900" spc="-60" dirty="0">
                <a:solidFill>
                  <a:srgbClr val="001F5F"/>
                </a:solidFill>
                <a:latin typeface="Verdana"/>
                <a:cs typeface="Verdana"/>
              </a:rPr>
              <a:t> </a:t>
            </a:r>
            <a:r>
              <a:rPr sz="900" i="1" spc="-34" dirty="0">
                <a:solidFill>
                  <a:srgbClr val="001F5F"/>
                </a:solidFill>
                <a:latin typeface="Verdana"/>
                <a:cs typeface="Verdana"/>
              </a:rPr>
              <a:t>sau</a:t>
            </a:r>
            <a:r>
              <a:rPr sz="900" i="1" spc="-19" dirty="0">
                <a:solidFill>
                  <a:srgbClr val="001F5F"/>
                </a:solidFill>
                <a:latin typeface="Verdana"/>
                <a:cs typeface="Verdana"/>
              </a:rPr>
              <a:t>f</a:t>
            </a:r>
            <a:r>
              <a:rPr sz="900" i="1" spc="-71" dirty="0">
                <a:solidFill>
                  <a:srgbClr val="001F5F"/>
                </a:solidFill>
                <a:latin typeface="Verdana"/>
                <a:cs typeface="Verdana"/>
              </a:rPr>
              <a:t> </a:t>
            </a:r>
            <a:r>
              <a:rPr sz="900" i="1" spc="-113" dirty="0">
                <a:solidFill>
                  <a:srgbClr val="001F5F"/>
                </a:solidFill>
                <a:latin typeface="Verdana"/>
                <a:cs typeface="Verdana"/>
              </a:rPr>
              <a:t>r</a:t>
            </a:r>
            <a:r>
              <a:rPr sz="900" i="1" spc="-68" dirty="0">
                <a:solidFill>
                  <a:srgbClr val="001F5F"/>
                </a:solidFill>
                <a:latin typeface="Verdana"/>
                <a:cs typeface="Verdana"/>
              </a:rPr>
              <a:t>i</a:t>
            </a:r>
            <a:r>
              <a:rPr sz="900" i="1" spc="-38" dirty="0">
                <a:solidFill>
                  <a:srgbClr val="001F5F"/>
                </a:solidFill>
                <a:latin typeface="Verdana"/>
                <a:cs typeface="Verdana"/>
              </a:rPr>
              <a:t>v</a:t>
            </a:r>
            <a:r>
              <a:rPr sz="900" i="1" dirty="0">
                <a:solidFill>
                  <a:srgbClr val="001F5F"/>
                </a:solidFill>
                <a:latin typeface="Verdana"/>
                <a:cs typeface="Verdana"/>
              </a:rPr>
              <a:t>er</a:t>
            </a:r>
            <a:r>
              <a:rPr sz="900" i="1" spc="-4" dirty="0">
                <a:solidFill>
                  <a:srgbClr val="001F5F"/>
                </a:solidFill>
                <a:latin typeface="Verdana"/>
                <a:cs typeface="Verdana"/>
              </a:rPr>
              <a:t>a</a:t>
            </a:r>
            <a:r>
              <a:rPr sz="900" i="1" spc="-60" dirty="0">
                <a:solidFill>
                  <a:srgbClr val="001F5F"/>
                </a:solidFill>
                <a:latin typeface="Verdana"/>
                <a:cs typeface="Verdana"/>
              </a:rPr>
              <a:t>i</a:t>
            </a:r>
            <a:r>
              <a:rPr sz="900" i="1" spc="-71" dirty="0">
                <a:solidFill>
                  <a:srgbClr val="001F5F"/>
                </a:solidFill>
                <a:latin typeface="Verdana"/>
                <a:cs typeface="Verdana"/>
              </a:rPr>
              <a:t>ns</a:t>
            </a:r>
            <a:r>
              <a:rPr sz="900" i="1" spc="-68" dirty="0">
                <a:solidFill>
                  <a:srgbClr val="001F5F"/>
                </a:solidFill>
                <a:latin typeface="Verdana"/>
                <a:cs typeface="Verdana"/>
              </a:rPr>
              <a:t> </a:t>
            </a:r>
            <a:r>
              <a:rPr sz="900" i="1" spc="-199" dirty="0">
                <a:solidFill>
                  <a:srgbClr val="001F5F"/>
                </a:solidFill>
                <a:latin typeface="Verdana"/>
                <a:cs typeface="Verdana"/>
              </a:rPr>
              <a:t>»</a:t>
            </a:r>
            <a:endParaRPr sz="900">
              <a:latin typeface="Verdana"/>
              <a:cs typeface="Verdana"/>
            </a:endParaRPr>
          </a:p>
          <a:p>
            <a:pPr marL="60960"/>
            <a:r>
              <a:rPr sz="900" spc="68" dirty="0">
                <a:solidFill>
                  <a:srgbClr val="001F5F"/>
                </a:solidFill>
                <a:latin typeface="Verdana"/>
                <a:cs typeface="Verdana"/>
              </a:rPr>
              <a:t>a</a:t>
            </a:r>
            <a:r>
              <a:rPr sz="900" spc="-38" dirty="0">
                <a:solidFill>
                  <a:srgbClr val="001F5F"/>
                </a:solidFill>
                <a:latin typeface="Verdana"/>
                <a:cs typeface="Verdana"/>
              </a:rPr>
              <a:t>prè</a:t>
            </a:r>
            <a:r>
              <a:rPr sz="900" spc="-34" dirty="0">
                <a:solidFill>
                  <a:srgbClr val="001F5F"/>
                </a:solidFill>
                <a:latin typeface="Verdana"/>
                <a:cs typeface="Verdana"/>
              </a:rPr>
              <a:t>s</a:t>
            </a:r>
            <a:r>
              <a:rPr sz="900" spc="-68" dirty="0">
                <a:solidFill>
                  <a:srgbClr val="001F5F"/>
                </a:solidFill>
                <a:latin typeface="Verdana"/>
                <a:cs typeface="Verdana"/>
              </a:rPr>
              <a:t> </a:t>
            </a:r>
            <a:r>
              <a:rPr sz="900" spc="-49" dirty="0">
                <a:solidFill>
                  <a:srgbClr val="001F5F"/>
                </a:solidFill>
                <a:latin typeface="Verdana"/>
                <a:cs typeface="Verdana"/>
              </a:rPr>
              <a:t>l</a:t>
            </a:r>
            <a:r>
              <a:rPr sz="900" spc="71" dirty="0">
                <a:solidFill>
                  <a:srgbClr val="001F5F"/>
                </a:solidFill>
                <a:latin typeface="Verdana"/>
                <a:cs typeface="Verdana"/>
              </a:rPr>
              <a:t>a</a:t>
            </a:r>
            <a:r>
              <a:rPr sz="900" spc="-79" dirty="0">
                <a:solidFill>
                  <a:srgbClr val="001F5F"/>
                </a:solidFill>
                <a:latin typeface="Verdana"/>
                <a:cs typeface="Verdana"/>
              </a:rPr>
              <a:t> </a:t>
            </a:r>
            <a:r>
              <a:rPr sz="900" spc="113" dirty="0">
                <a:solidFill>
                  <a:srgbClr val="001F5F"/>
                </a:solidFill>
                <a:latin typeface="Verdana"/>
                <a:cs typeface="Verdana"/>
              </a:rPr>
              <a:t>c</a:t>
            </a:r>
            <a:r>
              <a:rPr sz="900" spc="34" dirty="0">
                <a:solidFill>
                  <a:srgbClr val="001F5F"/>
                </a:solidFill>
                <a:latin typeface="Verdana"/>
                <a:cs typeface="Verdana"/>
              </a:rPr>
              <a:t>o</a:t>
            </a:r>
            <a:r>
              <a:rPr sz="900" spc="-11" dirty="0">
                <a:solidFill>
                  <a:srgbClr val="001F5F"/>
                </a:solidFill>
                <a:latin typeface="Verdana"/>
                <a:cs typeface="Verdana"/>
              </a:rPr>
              <a:t>urbe</a:t>
            </a:r>
            <a:endParaRPr sz="900">
              <a:latin typeface="Verdana"/>
              <a:cs typeface="Verdana"/>
            </a:endParaRPr>
          </a:p>
        </p:txBody>
      </p:sp>
      <p:pic>
        <p:nvPicPr>
          <p:cNvPr id="58" name="object 58"/>
          <p:cNvPicPr/>
          <p:nvPr/>
        </p:nvPicPr>
        <p:blipFill>
          <a:blip r:embed="rId16" cstate="print"/>
          <a:stretch>
            <a:fillRect/>
          </a:stretch>
        </p:blipFill>
        <p:spPr>
          <a:xfrm>
            <a:off x="4984624" y="3912489"/>
            <a:ext cx="52577" cy="52578"/>
          </a:xfrm>
          <a:prstGeom prst="rect">
            <a:avLst/>
          </a:prstGeom>
        </p:spPr>
      </p:pic>
      <p:sp>
        <p:nvSpPr>
          <p:cNvPr id="59" name="object 59"/>
          <p:cNvSpPr txBox="1"/>
          <p:nvPr/>
        </p:nvSpPr>
        <p:spPr>
          <a:xfrm>
            <a:off x="2061592" y="2017491"/>
            <a:ext cx="916781" cy="264014"/>
          </a:xfrm>
          <a:prstGeom prst="rect">
            <a:avLst/>
          </a:prstGeom>
        </p:spPr>
        <p:txBody>
          <a:bodyPr vert="horz" wrap="square" lIns="0" tIns="10001" rIns="0" bIns="0" rtlCol="0">
            <a:spAutoFit/>
          </a:bodyPr>
          <a:lstStyle/>
          <a:p>
            <a:pPr marL="81439" marR="3810" indent="-72390">
              <a:spcBef>
                <a:spcPts val="79"/>
              </a:spcBef>
            </a:pPr>
            <a:r>
              <a:rPr sz="825" b="1" spc="56" dirty="0">
                <a:solidFill>
                  <a:srgbClr val="FFFFFF"/>
                </a:solidFill>
                <a:latin typeface="Tahoma"/>
                <a:cs typeface="Tahoma"/>
              </a:rPr>
              <a:t>O</a:t>
            </a:r>
            <a:r>
              <a:rPr sz="825" b="1" spc="-124" dirty="0">
                <a:solidFill>
                  <a:srgbClr val="FFFFFF"/>
                </a:solidFill>
                <a:latin typeface="Tahoma"/>
                <a:cs typeface="Tahoma"/>
              </a:rPr>
              <a:t>RIE</a:t>
            </a:r>
            <a:r>
              <a:rPr sz="825" b="1" spc="-94" dirty="0">
                <a:solidFill>
                  <a:srgbClr val="FFFFFF"/>
                </a:solidFill>
                <a:latin typeface="Tahoma"/>
                <a:cs typeface="Tahoma"/>
              </a:rPr>
              <a:t>NT</a:t>
            </a:r>
            <a:r>
              <a:rPr sz="825" b="1" spc="-56" dirty="0">
                <a:solidFill>
                  <a:srgbClr val="FFFFFF"/>
                </a:solidFill>
                <a:latin typeface="Tahoma"/>
                <a:cs typeface="Tahoma"/>
              </a:rPr>
              <a:t>AT</a:t>
            </a:r>
            <a:r>
              <a:rPr sz="825" b="1" spc="-45" dirty="0">
                <a:solidFill>
                  <a:srgbClr val="FFFFFF"/>
                </a:solidFill>
                <a:latin typeface="Tahoma"/>
                <a:cs typeface="Tahoma"/>
              </a:rPr>
              <a:t>ION</a:t>
            </a:r>
            <a:r>
              <a:rPr sz="825" b="1" spc="-19" dirty="0">
                <a:solidFill>
                  <a:srgbClr val="FFFFFF"/>
                </a:solidFill>
                <a:latin typeface="Tahoma"/>
                <a:cs typeface="Tahoma"/>
              </a:rPr>
              <a:t> </a:t>
            </a:r>
            <a:r>
              <a:rPr sz="825" b="1" spc="-86" dirty="0">
                <a:solidFill>
                  <a:srgbClr val="FFFFFF"/>
                </a:solidFill>
                <a:latin typeface="Tahoma"/>
                <a:cs typeface="Tahoma"/>
              </a:rPr>
              <a:t>SU</a:t>
            </a:r>
            <a:r>
              <a:rPr sz="825" b="1" spc="-30" dirty="0">
                <a:solidFill>
                  <a:srgbClr val="FFFFFF"/>
                </a:solidFill>
                <a:latin typeface="Tahoma"/>
                <a:cs typeface="Tahoma"/>
              </a:rPr>
              <a:t>D  </a:t>
            </a:r>
            <a:r>
              <a:rPr sz="825" b="1" spc="-49" dirty="0">
                <a:solidFill>
                  <a:srgbClr val="FFFFFF"/>
                </a:solidFill>
                <a:latin typeface="Tahoma"/>
                <a:cs typeface="Tahoma"/>
              </a:rPr>
              <a:t>D</a:t>
            </a:r>
            <a:r>
              <a:rPr sz="825" b="1" spc="-86" dirty="0">
                <a:solidFill>
                  <a:srgbClr val="FFFFFF"/>
                </a:solidFill>
                <a:latin typeface="Tahoma"/>
                <a:cs typeface="Tahoma"/>
              </a:rPr>
              <a:t>ES</a:t>
            </a:r>
            <a:r>
              <a:rPr sz="825" b="1" spc="-11" dirty="0">
                <a:solidFill>
                  <a:srgbClr val="FFFFFF"/>
                </a:solidFill>
                <a:latin typeface="Tahoma"/>
                <a:cs typeface="Tahoma"/>
              </a:rPr>
              <a:t> </a:t>
            </a:r>
            <a:r>
              <a:rPr sz="825" b="1" spc="-101" dirty="0">
                <a:solidFill>
                  <a:srgbClr val="FFFFFF"/>
                </a:solidFill>
                <a:latin typeface="Tahoma"/>
                <a:cs typeface="Tahoma"/>
              </a:rPr>
              <a:t>BAT</a:t>
            </a:r>
            <a:r>
              <a:rPr sz="825" b="1" spc="-71" dirty="0">
                <a:solidFill>
                  <a:srgbClr val="FFFFFF"/>
                </a:solidFill>
                <a:latin typeface="Tahoma"/>
                <a:cs typeface="Tahoma"/>
              </a:rPr>
              <a:t>I</a:t>
            </a:r>
            <a:r>
              <a:rPr sz="825" b="1" spc="-38" dirty="0">
                <a:solidFill>
                  <a:srgbClr val="FFFFFF"/>
                </a:solidFill>
                <a:latin typeface="Tahoma"/>
                <a:cs typeface="Tahoma"/>
              </a:rPr>
              <a:t>ME</a:t>
            </a:r>
            <a:r>
              <a:rPr sz="825" b="1" spc="-94" dirty="0">
                <a:solidFill>
                  <a:srgbClr val="FFFFFF"/>
                </a:solidFill>
                <a:latin typeface="Tahoma"/>
                <a:cs typeface="Tahoma"/>
              </a:rPr>
              <a:t>NTS</a:t>
            </a:r>
            <a:endParaRPr sz="825" dirty="0">
              <a:latin typeface="Tahoma"/>
              <a:cs typeface="Tahoma"/>
            </a:endParaRPr>
          </a:p>
        </p:txBody>
      </p:sp>
      <p:sp>
        <p:nvSpPr>
          <p:cNvPr id="78" name="ZoneTexte 77">
            <a:extLst>
              <a:ext uri="{FF2B5EF4-FFF2-40B4-BE49-F238E27FC236}">
                <a16:creationId xmlns:a16="http://schemas.microsoft.com/office/drawing/2014/main" id="{2692BA1B-462A-1CC6-071C-AB2559788F96}"/>
              </a:ext>
            </a:extLst>
          </p:cNvPr>
          <p:cNvSpPr txBox="1"/>
          <p:nvPr/>
        </p:nvSpPr>
        <p:spPr>
          <a:xfrm>
            <a:off x="10024" y="26635"/>
            <a:ext cx="3652148" cy="584775"/>
          </a:xfrm>
          <a:prstGeom prst="rect">
            <a:avLst/>
          </a:prstGeom>
          <a:noFill/>
        </p:spPr>
        <p:txBody>
          <a:bodyPr wrap="square" rtlCol="0">
            <a:spAutoFit/>
          </a:bodyPr>
          <a:lstStyle/>
          <a:p>
            <a:r>
              <a:rPr lang="fr-FR" sz="1200" dirty="0">
                <a:latin typeface="Bebas Neue" panose="020B0606020202050201" pitchFamily="34" charset="0"/>
              </a:rPr>
              <a:t>Synthèse DES </a:t>
            </a:r>
            <a:r>
              <a:rPr lang="fr-FR" sz="1200" dirty="0" err="1">
                <a:latin typeface="Bebas Neue" panose="020B0606020202050201" pitchFamily="34" charset="0"/>
              </a:rPr>
              <a:t>éCHANGES</a:t>
            </a:r>
            <a:endParaRPr lang="fr-FR" sz="1200" dirty="0">
              <a:latin typeface="Bebas Neue" panose="020B0606020202050201" pitchFamily="34" charset="0"/>
            </a:endParaRPr>
          </a:p>
          <a:p>
            <a:r>
              <a:rPr lang="fr-FR" sz="2000" dirty="0">
                <a:solidFill>
                  <a:srgbClr val="FFC000"/>
                </a:solidFill>
                <a:latin typeface="Bebas Neue" panose="020B0606020202050201" pitchFamily="34" charset="0"/>
              </a:rPr>
              <a:t>Concertation novembre 2021</a:t>
            </a:r>
          </a:p>
        </p:txBody>
      </p:sp>
      <p:sp>
        <p:nvSpPr>
          <p:cNvPr id="79" name="Google Shape;137;p18">
            <a:extLst>
              <a:ext uri="{FF2B5EF4-FFF2-40B4-BE49-F238E27FC236}">
                <a16:creationId xmlns:a16="http://schemas.microsoft.com/office/drawing/2014/main" id="{60F73FE3-787B-43BF-9B95-B0044E168C34}"/>
              </a:ext>
            </a:extLst>
          </p:cNvPr>
          <p:cNvSpPr txBox="1"/>
          <p:nvPr/>
        </p:nvSpPr>
        <p:spPr>
          <a:xfrm>
            <a:off x="6938867" y="97081"/>
            <a:ext cx="1931100" cy="430857"/>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fr" sz="1600" dirty="0">
                <a:latin typeface="Comfortaa"/>
                <a:ea typeface="Comfortaa"/>
                <a:cs typeface="Comfortaa"/>
                <a:sym typeface="Comfortaa"/>
              </a:rPr>
              <a:t>LA QUINTINIE</a:t>
            </a:r>
            <a:endParaRPr sz="1600" dirty="0">
              <a:latin typeface="Comfortaa"/>
              <a:ea typeface="Comfortaa"/>
              <a:cs typeface="Comfortaa"/>
              <a:sym typeface="Comfortaa"/>
            </a:endParaRPr>
          </a:p>
        </p:txBody>
      </p:sp>
      <p:sp>
        <p:nvSpPr>
          <p:cNvPr id="80" name="Google Shape;74;p14">
            <a:extLst>
              <a:ext uri="{FF2B5EF4-FFF2-40B4-BE49-F238E27FC236}">
                <a16:creationId xmlns:a16="http://schemas.microsoft.com/office/drawing/2014/main" id="{767595E4-6801-0D36-41FA-5AC7ADB96BC5}"/>
              </a:ext>
            </a:extLst>
          </p:cNvPr>
          <p:cNvSpPr txBox="1">
            <a:spLocks/>
          </p:cNvSpPr>
          <p:nvPr/>
        </p:nvSpPr>
        <p:spPr>
          <a:xfrm>
            <a:off x="5588242" y="343162"/>
            <a:ext cx="3204000" cy="4722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Playfair Display"/>
              <a:buChar char="●"/>
              <a:defRPr sz="1800" b="0" i="0" u="none" strike="noStrike" cap="none">
                <a:solidFill>
                  <a:schemeClr val="dk2"/>
                </a:solidFill>
                <a:latin typeface="Playfair Display"/>
                <a:ea typeface="Playfair Display"/>
                <a:cs typeface="Playfair Display"/>
                <a:sym typeface="Playfair Display"/>
              </a:defRPr>
            </a:lvl1pPr>
            <a:lvl2pPr marL="914400" marR="0" lvl="1"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2pPr>
            <a:lvl3pPr marL="1371600" marR="0" lvl="2"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3pPr>
            <a:lvl4pPr marL="1828800" marR="0" lvl="3"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4pPr>
            <a:lvl5pPr marL="2286000" marR="0" lvl="4"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5pPr>
            <a:lvl6pPr marL="2743200" marR="0" lvl="5"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6pPr>
            <a:lvl7pPr marL="3200400" marR="0" lvl="6"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7pPr>
            <a:lvl8pPr marL="3657600" marR="0" lvl="7"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8pPr>
            <a:lvl9pPr marL="4114800" marR="0" lvl="8" indent="-317500" algn="l" rtl="0">
              <a:lnSpc>
                <a:spcPct val="115000"/>
              </a:lnSpc>
              <a:spcBef>
                <a:spcPts val="1600"/>
              </a:spcBef>
              <a:spcAft>
                <a:spcPts val="160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9pPr>
          </a:lstStyle>
          <a:p>
            <a:pPr marL="0" indent="0" algn="r">
              <a:spcAft>
                <a:spcPts val="1600"/>
              </a:spcAft>
              <a:buFont typeface="Playfair Display"/>
              <a:buNone/>
            </a:pPr>
            <a:r>
              <a:rPr lang="fr-FR" sz="600" dirty="0">
                <a:latin typeface="Comfortaa"/>
                <a:ea typeface="Comfortaa"/>
                <a:cs typeface="Comfortaa"/>
                <a:sym typeface="Comfortaa"/>
              </a:rPr>
              <a:t>Lambersart | Saint-André  </a:t>
            </a:r>
            <a:r>
              <a:rPr lang="fr-FR" sz="600" dirty="0">
                <a:solidFill>
                  <a:srgbClr val="FFC000"/>
                </a:solidFill>
                <a:latin typeface="Comfortaa"/>
                <a:ea typeface="Comfortaa"/>
                <a:cs typeface="Comfortaa"/>
                <a:sym typeface="Comfortaa"/>
              </a:rPr>
              <a:t>Novembre 2022</a:t>
            </a:r>
          </a:p>
        </p:txBody>
      </p:sp>
      <p:sp>
        <p:nvSpPr>
          <p:cNvPr id="81" name="ZoneTexte 80">
            <a:extLst>
              <a:ext uri="{FF2B5EF4-FFF2-40B4-BE49-F238E27FC236}">
                <a16:creationId xmlns:a16="http://schemas.microsoft.com/office/drawing/2014/main" id="{87C0E4C2-527A-B1A7-381C-42F0CF003858}"/>
              </a:ext>
            </a:extLst>
          </p:cNvPr>
          <p:cNvSpPr txBox="1"/>
          <p:nvPr/>
        </p:nvSpPr>
        <p:spPr>
          <a:xfrm>
            <a:off x="9084946" y="992268"/>
            <a:ext cx="45719" cy="307777"/>
          </a:xfrm>
          <a:prstGeom prst="rect">
            <a:avLst/>
          </a:prstGeom>
          <a:noFill/>
        </p:spPr>
        <p:txBody>
          <a:bodyPr wrap="square" rtlCol="0">
            <a:spAutoFit/>
          </a:bodyPr>
          <a:lstStyle/>
          <a:p>
            <a:endParaRPr lang="fr-F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cxnSp>
        <p:nvCxnSpPr>
          <p:cNvPr id="136" name="Google Shape;136;p18"/>
          <p:cNvCxnSpPr/>
          <p:nvPr/>
        </p:nvCxnSpPr>
        <p:spPr>
          <a:xfrm rot="10800000" flipH="1">
            <a:off x="-34625" y="1054975"/>
            <a:ext cx="9194100" cy="3300"/>
          </a:xfrm>
          <a:prstGeom prst="straightConnector1">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137" name="Google Shape;137;p18"/>
          <p:cNvSpPr txBox="1"/>
          <p:nvPr/>
        </p:nvSpPr>
        <p:spPr>
          <a:xfrm>
            <a:off x="6961900" y="251125"/>
            <a:ext cx="1931100" cy="477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fr" sz="1900">
                <a:latin typeface="Comfortaa"/>
                <a:ea typeface="Comfortaa"/>
                <a:cs typeface="Comfortaa"/>
                <a:sym typeface="Comfortaa"/>
              </a:rPr>
              <a:t>LA QUINTINIE</a:t>
            </a:r>
            <a:endParaRPr sz="1900">
              <a:latin typeface="Comfortaa"/>
              <a:ea typeface="Comfortaa"/>
              <a:cs typeface="Comfortaa"/>
              <a:sym typeface="Comfortaa"/>
            </a:endParaRPr>
          </a:p>
        </p:txBody>
      </p:sp>
      <p:pic>
        <p:nvPicPr>
          <p:cNvPr id="141" name="Google Shape;141;p18"/>
          <p:cNvPicPr preferRelativeResize="0"/>
          <p:nvPr/>
        </p:nvPicPr>
        <p:blipFill rotWithShape="1">
          <a:blip r:embed="rId3">
            <a:alphaModFix/>
          </a:blip>
          <a:srcRect l="10632" r="1786"/>
          <a:stretch/>
        </p:blipFill>
        <p:spPr>
          <a:xfrm>
            <a:off x="2260025" y="1210675"/>
            <a:ext cx="6520023" cy="3780426"/>
          </a:xfrm>
          <a:prstGeom prst="rect">
            <a:avLst/>
          </a:prstGeom>
          <a:noFill/>
          <a:ln>
            <a:noFill/>
          </a:ln>
        </p:spPr>
      </p:pic>
      <p:sp>
        <p:nvSpPr>
          <p:cNvPr id="142" name="Google Shape;142;p18"/>
          <p:cNvSpPr/>
          <p:nvPr/>
        </p:nvSpPr>
        <p:spPr>
          <a:xfrm>
            <a:off x="4215075" y="3157800"/>
            <a:ext cx="166500" cy="1665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fr" sz="1100"/>
              <a:t>1</a:t>
            </a:r>
            <a:endParaRPr sz="1100"/>
          </a:p>
        </p:txBody>
      </p:sp>
      <p:sp>
        <p:nvSpPr>
          <p:cNvPr id="143" name="Google Shape;143;p18"/>
          <p:cNvSpPr/>
          <p:nvPr/>
        </p:nvSpPr>
        <p:spPr>
          <a:xfrm>
            <a:off x="5562450" y="2561200"/>
            <a:ext cx="166500" cy="1665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fr" sz="1100"/>
              <a:t>3</a:t>
            </a:r>
            <a:endParaRPr sz="1100"/>
          </a:p>
        </p:txBody>
      </p:sp>
      <p:sp>
        <p:nvSpPr>
          <p:cNvPr id="144" name="Google Shape;144;p18"/>
          <p:cNvSpPr/>
          <p:nvPr/>
        </p:nvSpPr>
        <p:spPr>
          <a:xfrm>
            <a:off x="4541550" y="3908550"/>
            <a:ext cx="166500" cy="1665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fr" sz="1100"/>
              <a:t>2</a:t>
            </a:r>
            <a:endParaRPr sz="1100"/>
          </a:p>
        </p:txBody>
      </p:sp>
      <p:sp>
        <p:nvSpPr>
          <p:cNvPr id="145" name="Google Shape;145;p18"/>
          <p:cNvSpPr/>
          <p:nvPr/>
        </p:nvSpPr>
        <p:spPr>
          <a:xfrm>
            <a:off x="7047150" y="2325675"/>
            <a:ext cx="166500" cy="1665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fr" sz="1100"/>
              <a:t>5</a:t>
            </a:r>
            <a:endParaRPr sz="1100"/>
          </a:p>
        </p:txBody>
      </p:sp>
      <p:sp>
        <p:nvSpPr>
          <p:cNvPr id="146" name="Google Shape;146;p18"/>
          <p:cNvSpPr/>
          <p:nvPr/>
        </p:nvSpPr>
        <p:spPr>
          <a:xfrm>
            <a:off x="7424700" y="2417475"/>
            <a:ext cx="166500" cy="1665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fr" sz="1100"/>
              <a:t>6</a:t>
            </a:r>
            <a:endParaRPr sz="1100"/>
          </a:p>
        </p:txBody>
      </p:sp>
      <p:sp>
        <p:nvSpPr>
          <p:cNvPr id="147" name="Google Shape;147;p18"/>
          <p:cNvSpPr/>
          <p:nvPr/>
        </p:nvSpPr>
        <p:spPr>
          <a:xfrm>
            <a:off x="6992600" y="1634700"/>
            <a:ext cx="166500" cy="1665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fr" sz="1100"/>
              <a:t>7</a:t>
            </a:r>
            <a:endParaRPr sz="1100"/>
          </a:p>
        </p:txBody>
      </p:sp>
      <p:sp>
        <p:nvSpPr>
          <p:cNvPr id="148" name="Google Shape;148;p18"/>
          <p:cNvSpPr/>
          <p:nvPr/>
        </p:nvSpPr>
        <p:spPr>
          <a:xfrm>
            <a:off x="3335000" y="3826300"/>
            <a:ext cx="166500" cy="1665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fr" sz="1100"/>
              <a:t>7</a:t>
            </a:r>
            <a:endParaRPr sz="1100"/>
          </a:p>
        </p:txBody>
      </p:sp>
      <p:sp>
        <p:nvSpPr>
          <p:cNvPr id="149" name="Google Shape;149;p18"/>
          <p:cNvSpPr txBox="1"/>
          <p:nvPr/>
        </p:nvSpPr>
        <p:spPr>
          <a:xfrm>
            <a:off x="87038" y="1801200"/>
            <a:ext cx="2107200" cy="2631459"/>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fr" sz="700" dirty="0">
                <a:latin typeface="Comfortaa"/>
                <a:ea typeface="Comfortaa"/>
                <a:cs typeface="Comfortaa"/>
                <a:sym typeface="Comfortaa"/>
              </a:rPr>
              <a:t>1 - 59 logements orientés Est-Ouest</a:t>
            </a:r>
            <a:endParaRPr sz="700" dirty="0">
              <a:latin typeface="Comfortaa"/>
              <a:ea typeface="Comfortaa"/>
              <a:cs typeface="Comfortaa"/>
              <a:sym typeface="Comfortaa"/>
            </a:endParaRPr>
          </a:p>
          <a:p>
            <a:pPr marL="0" lvl="0" indent="0" algn="just" rtl="0">
              <a:spcBef>
                <a:spcPts val="0"/>
              </a:spcBef>
              <a:spcAft>
                <a:spcPts val="0"/>
              </a:spcAft>
              <a:buNone/>
            </a:pPr>
            <a:r>
              <a:rPr lang="fr" sz="700" dirty="0">
                <a:latin typeface="Comfortaa"/>
                <a:ea typeface="Comfortaa"/>
                <a:cs typeface="Comfortaa"/>
                <a:sym typeface="Comfortaa"/>
              </a:rPr>
              <a:t>au coeur d’un parc végétalisé</a:t>
            </a:r>
            <a:endParaRPr sz="700" dirty="0">
              <a:latin typeface="Comfortaa"/>
              <a:ea typeface="Comfortaa"/>
              <a:cs typeface="Comfortaa"/>
              <a:sym typeface="Comfortaa"/>
            </a:endParaRPr>
          </a:p>
          <a:p>
            <a:pPr marL="0" lvl="0" indent="0" algn="just" rtl="0">
              <a:spcBef>
                <a:spcPts val="0"/>
              </a:spcBef>
              <a:spcAft>
                <a:spcPts val="0"/>
              </a:spcAft>
              <a:buNone/>
            </a:pPr>
            <a:endParaRPr sz="700" dirty="0">
              <a:latin typeface="Comfortaa"/>
              <a:ea typeface="Comfortaa"/>
              <a:cs typeface="Comfortaa"/>
              <a:sym typeface="Comfortaa"/>
            </a:endParaRPr>
          </a:p>
          <a:p>
            <a:pPr marL="0" lvl="0" indent="0" algn="just" rtl="0">
              <a:spcBef>
                <a:spcPts val="0"/>
              </a:spcBef>
              <a:spcAft>
                <a:spcPts val="0"/>
              </a:spcAft>
              <a:buNone/>
            </a:pPr>
            <a:r>
              <a:rPr lang="fr" sz="700" dirty="0">
                <a:latin typeface="Comfortaa"/>
                <a:ea typeface="Comfortaa"/>
                <a:cs typeface="Comfortaa"/>
                <a:sym typeface="Comfortaa"/>
              </a:rPr>
              <a:t>2- Accès vélos et piétons</a:t>
            </a:r>
            <a:endParaRPr sz="700" dirty="0">
              <a:latin typeface="Comfortaa"/>
              <a:ea typeface="Comfortaa"/>
              <a:cs typeface="Comfortaa"/>
              <a:sym typeface="Comfortaa"/>
            </a:endParaRPr>
          </a:p>
          <a:p>
            <a:pPr marL="0" lvl="0" indent="0" algn="just" rtl="0">
              <a:spcBef>
                <a:spcPts val="0"/>
              </a:spcBef>
              <a:spcAft>
                <a:spcPts val="0"/>
              </a:spcAft>
              <a:buNone/>
            </a:pPr>
            <a:endParaRPr sz="700" dirty="0">
              <a:latin typeface="Comfortaa"/>
              <a:ea typeface="Comfortaa"/>
              <a:cs typeface="Comfortaa"/>
              <a:sym typeface="Comfortaa"/>
            </a:endParaRPr>
          </a:p>
          <a:p>
            <a:pPr marL="0" lvl="0" indent="0" algn="just" rtl="0">
              <a:spcBef>
                <a:spcPts val="0"/>
              </a:spcBef>
              <a:spcAft>
                <a:spcPts val="0"/>
              </a:spcAft>
              <a:buNone/>
            </a:pPr>
            <a:endParaRPr sz="700" dirty="0">
              <a:latin typeface="Comfortaa"/>
              <a:ea typeface="Comfortaa"/>
              <a:cs typeface="Comfortaa"/>
              <a:sym typeface="Comfortaa"/>
            </a:endParaRPr>
          </a:p>
          <a:p>
            <a:pPr marL="0" lvl="0" indent="0" algn="just" rtl="0">
              <a:spcBef>
                <a:spcPts val="0"/>
              </a:spcBef>
              <a:spcAft>
                <a:spcPts val="0"/>
              </a:spcAft>
              <a:buNone/>
            </a:pPr>
            <a:r>
              <a:rPr lang="fr" sz="700" dirty="0">
                <a:latin typeface="Comfortaa"/>
                <a:ea typeface="Comfortaa"/>
                <a:cs typeface="Comfortaa"/>
                <a:sym typeface="Comfortaa"/>
              </a:rPr>
              <a:t>3- Stationnement bureaux et logements</a:t>
            </a:r>
            <a:endParaRPr sz="700" dirty="0">
              <a:latin typeface="Comfortaa"/>
              <a:ea typeface="Comfortaa"/>
              <a:cs typeface="Comfortaa"/>
              <a:sym typeface="Comfortaa"/>
            </a:endParaRPr>
          </a:p>
          <a:p>
            <a:pPr marL="0" lvl="0" indent="0" algn="just" rtl="0">
              <a:spcBef>
                <a:spcPts val="0"/>
              </a:spcBef>
              <a:spcAft>
                <a:spcPts val="0"/>
              </a:spcAft>
              <a:buClr>
                <a:schemeClr val="dk2"/>
              </a:buClr>
              <a:buSzPts val="1100"/>
              <a:buFont typeface="Arial"/>
              <a:buNone/>
            </a:pPr>
            <a:r>
              <a:rPr lang="fr" sz="600" dirty="0">
                <a:solidFill>
                  <a:schemeClr val="dk2"/>
                </a:solidFill>
                <a:latin typeface="Comfortaa"/>
                <a:ea typeface="Comfortaa"/>
                <a:cs typeface="Comfortaa"/>
                <a:sym typeface="Comfortaa"/>
              </a:rPr>
              <a:t>foisonnement des places, espace de covoiturage et d’autopartage</a:t>
            </a:r>
            <a:endParaRPr sz="600" dirty="0">
              <a:latin typeface="Comfortaa"/>
              <a:ea typeface="Comfortaa"/>
              <a:cs typeface="Comfortaa"/>
              <a:sym typeface="Comfortaa"/>
            </a:endParaRPr>
          </a:p>
          <a:p>
            <a:pPr marL="0" lvl="0" indent="0" algn="just" rtl="0">
              <a:spcBef>
                <a:spcPts val="0"/>
              </a:spcBef>
              <a:spcAft>
                <a:spcPts val="0"/>
              </a:spcAft>
              <a:buNone/>
            </a:pPr>
            <a:endParaRPr sz="700" dirty="0">
              <a:latin typeface="Comfortaa"/>
              <a:ea typeface="Comfortaa"/>
              <a:cs typeface="Comfortaa"/>
              <a:sym typeface="Comfortaa"/>
            </a:endParaRPr>
          </a:p>
          <a:p>
            <a:pPr marL="0" lvl="0" indent="0" algn="just" rtl="0">
              <a:spcBef>
                <a:spcPts val="0"/>
              </a:spcBef>
              <a:spcAft>
                <a:spcPts val="0"/>
              </a:spcAft>
              <a:buNone/>
            </a:pPr>
            <a:r>
              <a:rPr lang="fr" sz="700" dirty="0">
                <a:latin typeface="Comfortaa"/>
                <a:ea typeface="Comfortaa"/>
                <a:cs typeface="Comfortaa"/>
                <a:sym typeface="Comfortaa"/>
              </a:rPr>
              <a:t>4- Centralité - Tiers-lieu &amp; commerces</a:t>
            </a:r>
            <a:endParaRPr sz="700" dirty="0">
              <a:latin typeface="Comfortaa"/>
              <a:ea typeface="Comfortaa"/>
              <a:cs typeface="Comfortaa"/>
              <a:sym typeface="Comfortaa"/>
            </a:endParaRPr>
          </a:p>
          <a:p>
            <a:pPr marL="0" lvl="0" indent="0" algn="just" rtl="0">
              <a:spcBef>
                <a:spcPts val="0"/>
              </a:spcBef>
              <a:spcAft>
                <a:spcPts val="0"/>
              </a:spcAft>
              <a:buNone/>
            </a:pPr>
            <a:r>
              <a:rPr lang="fr" sz="700" dirty="0">
                <a:latin typeface="Comfortaa"/>
                <a:ea typeface="Comfortaa"/>
                <a:cs typeface="Comfortaa"/>
                <a:sym typeface="Comfortaa"/>
              </a:rPr>
              <a:t>terrasses animées de part et d’autre du bâtiment</a:t>
            </a:r>
            <a:endParaRPr sz="700" dirty="0">
              <a:latin typeface="Comfortaa"/>
              <a:ea typeface="Comfortaa"/>
              <a:cs typeface="Comfortaa"/>
              <a:sym typeface="Comfortaa"/>
            </a:endParaRPr>
          </a:p>
          <a:p>
            <a:pPr marL="0" lvl="0" indent="0" algn="just" rtl="0">
              <a:spcBef>
                <a:spcPts val="0"/>
              </a:spcBef>
              <a:spcAft>
                <a:spcPts val="0"/>
              </a:spcAft>
              <a:buNone/>
            </a:pPr>
            <a:endParaRPr sz="700" dirty="0">
              <a:latin typeface="Comfortaa"/>
              <a:ea typeface="Comfortaa"/>
              <a:cs typeface="Comfortaa"/>
              <a:sym typeface="Comfortaa"/>
            </a:endParaRPr>
          </a:p>
          <a:p>
            <a:pPr marL="0" lvl="0" indent="0" algn="just" rtl="0">
              <a:spcBef>
                <a:spcPts val="0"/>
              </a:spcBef>
              <a:spcAft>
                <a:spcPts val="0"/>
              </a:spcAft>
              <a:buNone/>
            </a:pPr>
            <a:r>
              <a:rPr lang="fr" sz="700" dirty="0">
                <a:latin typeface="Comfortaa"/>
                <a:ea typeface="Comfortaa"/>
                <a:cs typeface="Comfortaa"/>
                <a:sym typeface="Comfortaa"/>
              </a:rPr>
              <a:t>5- Stationnement bureaux et commerces</a:t>
            </a:r>
            <a:endParaRPr sz="700" dirty="0">
              <a:latin typeface="Comfortaa"/>
              <a:ea typeface="Comfortaa"/>
              <a:cs typeface="Comfortaa"/>
              <a:sym typeface="Comfortaa"/>
            </a:endParaRPr>
          </a:p>
          <a:p>
            <a:pPr marL="0" lvl="0" indent="0" algn="just" rtl="0">
              <a:spcBef>
                <a:spcPts val="0"/>
              </a:spcBef>
              <a:spcAft>
                <a:spcPts val="0"/>
              </a:spcAft>
              <a:buNone/>
            </a:pPr>
            <a:endParaRPr sz="700" dirty="0">
              <a:latin typeface="Comfortaa"/>
              <a:ea typeface="Comfortaa"/>
              <a:cs typeface="Comfortaa"/>
              <a:sym typeface="Comfortaa"/>
            </a:endParaRPr>
          </a:p>
          <a:p>
            <a:pPr marL="0" lvl="0" indent="0" algn="just" rtl="0">
              <a:spcBef>
                <a:spcPts val="0"/>
              </a:spcBef>
              <a:spcAft>
                <a:spcPts val="0"/>
              </a:spcAft>
              <a:buNone/>
            </a:pPr>
            <a:r>
              <a:rPr lang="fr" sz="700" dirty="0">
                <a:latin typeface="Comfortaa"/>
                <a:ea typeface="Comfortaa"/>
                <a:cs typeface="Comfortaa"/>
                <a:sym typeface="Comfortaa"/>
              </a:rPr>
              <a:t>6- Portail conservé (accès piétons/vélos)</a:t>
            </a:r>
            <a:endParaRPr sz="700" dirty="0">
              <a:latin typeface="Comfortaa"/>
              <a:ea typeface="Comfortaa"/>
              <a:cs typeface="Comfortaa"/>
              <a:sym typeface="Comfortaa"/>
            </a:endParaRPr>
          </a:p>
          <a:p>
            <a:pPr marL="0" lvl="0" indent="0" algn="just" rtl="0">
              <a:spcBef>
                <a:spcPts val="0"/>
              </a:spcBef>
              <a:spcAft>
                <a:spcPts val="0"/>
              </a:spcAft>
              <a:buNone/>
            </a:pPr>
            <a:endParaRPr sz="700" dirty="0">
              <a:latin typeface="Comfortaa"/>
              <a:ea typeface="Comfortaa"/>
              <a:cs typeface="Comfortaa"/>
              <a:sym typeface="Comfortaa"/>
            </a:endParaRPr>
          </a:p>
          <a:p>
            <a:pPr marL="0" lvl="0" indent="0" algn="just" rtl="0">
              <a:spcBef>
                <a:spcPts val="0"/>
              </a:spcBef>
              <a:spcAft>
                <a:spcPts val="0"/>
              </a:spcAft>
              <a:buNone/>
            </a:pPr>
            <a:r>
              <a:rPr lang="fr" sz="700" dirty="0">
                <a:latin typeface="Comfortaa"/>
                <a:ea typeface="Comfortaa"/>
                <a:cs typeface="Comfortaa"/>
                <a:sym typeface="Comfortaa"/>
              </a:rPr>
              <a:t>7- Mur d’enceinte conservé</a:t>
            </a:r>
            <a:endParaRPr sz="700" dirty="0">
              <a:latin typeface="Comfortaa"/>
              <a:ea typeface="Comfortaa"/>
              <a:cs typeface="Comfortaa"/>
              <a:sym typeface="Comfortaa"/>
            </a:endParaRPr>
          </a:p>
          <a:p>
            <a:pPr marL="0" lvl="0" indent="0" algn="just" rtl="0">
              <a:spcBef>
                <a:spcPts val="0"/>
              </a:spcBef>
              <a:spcAft>
                <a:spcPts val="0"/>
              </a:spcAft>
              <a:buNone/>
            </a:pPr>
            <a:endParaRPr sz="700" dirty="0">
              <a:latin typeface="Comfortaa"/>
              <a:ea typeface="Comfortaa"/>
              <a:cs typeface="Comfortaa"/>
              <a:sym typeface="Comfortaa"/>
            </a:endParaRPr>
          </a:p>
          <a:p>
            <a:pPr marL="0" lvl="0" indent="0" algn="just" rtl="0">
              <a:spcBef>
                <a:spcPts val="0"/>
              </a:spcBef>
              <a:spcAft>
                <a:spcPts val="0"/>
              </a:spcAft>
              <a:buNone/>
            </a:pPr>
            <a:r>
              <a:rPr lang="fr" sz="700" dirty="0">
                <a:latin typeface="Comfortaa"/>
                <a:ea typeface="Comfortaa"/>
                <a:cs typeface="Comfortaa"/>
                <a:sym typeface="Comfortaa"/>
              </a:rPr>
              <a:t>8- Ouverture de l’angle - visibilité améliorée</a:t>
            </a:r>
          </a:p>
          <a:p>
            <a:pPr marL="0" lvl="0" indent="0" algn="just" rtl="0">
              <a:spcBef>
                <a:spcPts val="0"/>
              </a:spcBef>
              <a:spcAft>
                <a:spcPts val="0"/>
              </a:spcAft>
              <a:buNone/>
            </a:pPr>
            <a:endParaRPr lang="fr" sz="700" dirty="0">
              <a:latin typeface="Comfortaa"/>
              <a:ea typeface="Comfortaa"/>
              <a:cs typeface="Comfortaa"/>
              <a:sym typeface="Comfortaa"/>
            </a:endParaRPr>
          </a:p>
        </p:txBody>
      </p:sp>
      <p:sp>
        <p:nvSpPr>
          <p:cNvPr id="150" name="Google Shape;150;p18"/>
          <p:cNvSpPr/>
          <p:nvPr/>
        </p:nvSpPr>
        <p:spPr>
          <a:xfrm>
            <a:off x="6848000" y="3192700"/>
            <a:ext cx="166500" cy="1665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fr" sz="1100"/>
              <a:t>4</a:t>
            </a:r>
            <a:endParaRPr sz="1100"/>
          </a:p>
        </p:txBody>
      </p:sp>
      <p:sp>
        <p:nvSpPr>
          <p:cNvPr id="151" name="Google Shape;151;p18"/>
          <p:cNvSpPr/>
          <p:nvPr/>
        </p:nvSpPr>
        <p:spPr>
          <a:xfrm>
            <a:off x="8009975" y="3288275"/>
            <a:ext cx="166500" cy="1665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fr" sz="1100"/>
              <a:t>8</a:t>
            </a:r>
            <a:endParaRPr sz="1100"/>
          </a:p>
        </p:txBody>
      </p:sp>
      <p:sp>
        <p:nvSpPr>
          <p:cNvPr id="152" name="Google Shape;152;p18"/>
          <p:cNvSpPr/>
          <p:nvPr/>
        </p:nvSpPr>
        <p:spPr>
          <a:xfrm>
            <a:off x="6178325" y="3192700"/>
            <a:ext cx="166500" cy="1665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fr" sz="1100"/>
              <a:t>4</a:t>
            </a:r>
            <a:endParaRPr sz="1100"/>
          </a:p>
        </p:txBody>
      </p:sp>
      <p:sp>
        <p:nvSpPr>
          <p:cNvPr id="153" name="Google Shape;153;p18"/>
          <p:cNvSpPr txBox="1"/>
          <p:nvPr/>
        </p:nvSpPr>
        <p:spPr>
          <a:xfrm>
            <a:off x="4849550" y="4541475"/>
            <a:ext cx="768900" cy="276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fr" sz="600">
                <a:solidFill>
                  <a:schemeClr val="dk2"/>
                </a:solidFill>
                <a:latin typeface="Comfortaa"/>
                <a:ea typeface="Comfortaa"/>
                <a:cs typeface="Comfortaa"/>
                <a:sym typeface="Comfortaa"/>
              </a:rPr>
              <a:t>sauf riverains</a:t>
            </a:r>
            <a:endParaRPr sz="600">
              <a:solidFill>
                <a:schemeClr val="dk2"/>
              </a:solidFill>
              <a:latin typeface="Comfortaa"/>
              <a:ea typeface="Comfortaa"/>
              <a:cs typeface="Comfortaa"/>
              <a:sym typeface="Comfortaa"/>
            </a:endParaRPr>
          </a:p>
        </p:txBody>
      </p:sp>
      <p:sp>
        <p:nvSpPr>
          <p:cNvPr id="2" name="Google Shape;74;p14">
            <a:extLst>
              <a:ext uri="{FF2B5EF4-FFF2-40B4-BE49-F238E27FC236}">
                <a16:creationId xmlns:a16="http://schemas.microsoft.com/office/drawing/2014/main" id="{7969FBF6-F266-3786-3FEF-22DBAA4DE8D0}"/>
              </a:ext>
            </a:extLst>
          </p:cNvPr>
          <p:cNvSpPr txBox="1">
            <a:spLocks/>
          </p:cNvSpPr>
          <p:nvPr/>
        </p:nvSpPr>
        <p:spPr>
          <a:xfrm>
            <a:off x="5618450" y="503600"/>
            <a:ext cx="3204000" cy="4722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Playfair Display"/>
              <a:buChar char="●"/>
              <a:defRPr sz="1800" b="0" i="0" u="none" strike="noStrike" cap="none">
                <a:solidFill>
                  <a:schemeClr val="dk2"/>
                </a:solidFill>
                <a:latin typeface="Playfair Display"/>
                <a:ea typeface="Playfair Display"/>
                <a:cs typeface="Playfair Display"/>
                <a:sym typeface="Playfair Display"/>
              </a:defRPr>
            </a:lvl1pPr>
            <a:lvl2pPr marL="914400" marR="0" lvl="1"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2pPr>
            <a:lvl3pPr marL="1371600" marR="0" lvl="2"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3pPr>
            <a:lvl4pPr marL="1828800" marR="0" lvl="3"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4pPr>
            <a:lvl5pPr marL="2286000" marR="0" lvl="4"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5pPr>
            <a:lvl6pPr marL="2743200" marR="0" lvl="5"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6pPr>
            <a:lvl7pPr marL="3200400" marR="0" lvl="6"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7pPr>
            <a:lvl8pPr marL="3657600" marR="0" lvl="7"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8pPr>
            <a:lvl9pPr marL="4114800" marR="0" lvl="8" indent="-317500" algn="l" rtl="0">
              <a:lnSpc>
                <a:spcPct val="115000"/>
              </a:lnSpc>
              <a:spcBef>
                <a:spcPts val="1600"/>
              </a:spcBef>
              <a:spcAft>
                <a:spcPts val="160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9pPr>
          </a:lstStyle>
          <a:p>
            <a:pPr marL="0" indent="0" algn="r">
              <a:spcAft>
                <a:spcPts val="1600"/>
              </a:spcAft>
              <a:buFont typeface="Playfair Display"/>
              <a:buNone/>
            </a:pPr>
            <a:r>
              <a:rPr lang="fr-FR" sz="600">
                <a:latin typeface="Comfortaa"/>
                <a:ea typeface="Comfortaa"/>
                <a:cs typeface="Comfortaa"/>
                <a:sym typeface="Comfortaa"/>
              </a:rPr>
              <a:t>Lambersart | Saint-André  </a:t>
            </a:r>
            <a:r>
              <a:rPr lang="fr-FR" sz="600">
                <a:solidFill>
                  <a:srgbClr val="FFC000"/>
                </a:solidFill>
                <a:latin typeface="Comfortaa"/>
                <a:ea typeface="Comfortaa"/>
                <a:cs typeface="Comfortaa"/>
                <a:sym typeface="Comfortaa"/>
              </a:rPr>
              <a:t>Novembre 2022</a:t>
            </a:r>
            <a:endParaRPr lang="fr-FR" sz="600" dirty="0">
              <a:solidFill>
                <a:srgbClr val="FFC000"/>
              </a:solidFill>
              <a:latin typeface="Comfortaa"/>
              <a:ea typeface="Comfortaa"/>
              <a:cs typeface="Comfortaa"/>
              <a:sym typeface="Comfortaa"/>
            </a:endParaRPr>
          </a:p>
        </p:txBody>
      </p:sp>
      <p:sp>
        <p:nvSpPr>
          <p:cNvPr id="3" name="ZoneTexte 2">
            <a:extLst>
              <a:ext uri="{FF2B5EF4-FFF2-40B4-BE49-F238E27FC236}">
                <a16:creationId xmlns:a16="http://schemas.microsoft.com/office/drawing/2014/main" id="{F54F6DCF-E394-B3CB-7C05-3E01AA554C91}"/>
              </a:ext>
            </a:extLst>
          </p:cNvPr>
          <p:cNvSpPr txBox="1"/>
          <p:nvPr/>
        </p:nvSpPr>
        <p:spPr>
          <a:xfrm>
            <a:off x="113736" y="377866"/>
            <a:ext cx="2107200" cy="677108"/>
          </a:xfrm>
          <a:prstGeom prst="rect">
            <a:avLst/>
          </a:prstGeom>
          <a:noFill/>
        </p:spPr>
        <p:txBody>
          <a:bodyPr wrap="square" rtlCol="0">
            <a:spAutoFit/>
          </a:bodyPr>
          <a:lstStyle/>
          <a:p>
            <a:r>
              <a:rPr lang="fr-FR" dirty="0">
                <a:latin typeface="Bebas Neue" panose="020B0606020202050201" pitchFamily="34" charset="0"/>
              </a:rPr>
              <a:t>PROPOSITION URBAINE</a:t>
            </a:r>
          </a:p>
          <a:p>
            <a:r>
              <a:rPr lang="fr-FR" sz="2400" dirty="0">
                <a:solidFill>
                  <a:srgbClr val="FFC000"/>
                </a:solidFill>
                <a:latin typeface="Bebas Neue" panose="020B0606020202050201" pitchFamily="34" charset="0"/>
              </a:rPr>
              <a:t>25 </a:t>
            </a:r>
            <a:r>
              <a:rPr lang="fr-FR" sz="2400" dirty="0" err="1">
                <a:solidFill>
                  <a:srgbClr val="FFC000"/>
                </a:solidFill>
                <a:latin typeface="Bebas Neue" panose="020B0606020202050201" pitchFamily="34" charset="0"/>
              </a:rPr>
              <a:t>novembe</a:t>
            </a:r>
            <a:r>
              <a:rPr lang="fr-FR" sz="2400" dirty="0">
                <a:solidFill>
                  <a:srgbClr val="FFC000"/>
                </a:solidFill>
                <a:latin typeface="Bebas Neue" panose="020B0606020202050201" pitchFamily="34" charset="0"/>
              </a:rPr>
              <a:t> 2021</a:t>
            </a:r>
          </a:p>
        </p:txBody>
      </p:sp>
      <p:sp>
        <p:nvSpPr>
          <p:cNvPr id="4" name="ZoneTexte 3">
            <a:extLst>
              <a:ext uri="{FF2B5EF4-FFF2-40B4-BE49-F238E27FC236}">
                <a16:creationId xmlns:a16="http://schemas.microsoft.com/office/drawing/2014/main" id="{1E60852B-A178-2F7C-3E9D-D479813E698C}"/>
              </a:ext>
            </a:extLst>
          </p:cNvPr>
          <p:cNvSpPr txBox="1"/>
          <p:nvPr/>
        </p:nvSpPr>
        <p:spPr>
          <a:xfrm>
            <a:off x="2396814" y="1326923"/>
            <a:ext cx="782618" cy="307777"/>
          </a:xfrm>
          <a:prstGeom prst="rect">
            <a:avLst/>
          </a:prstGeom>
          <a:noFill/>
        </p:spPr>
        <p:txBody>
          <a:bodyPr wrap="square" rtlCol="0">
            <a:spAutoFit/>
          </a:bodyPr>
          <a:lstStyle/>
          <a:p>
            <a:r>
              <a:rPr lang="fr-FR" dirty="0">
                <a:solidFill>
                  <a:srgbClr val="FFC000"/>
                </a:solidFill>
                <a:latin typeface="Bebas Neue" panose="020B0606020202050201" pitchFamily="34" charset="0"/>
              </a:rPr>
              <a:t>version 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cxnSp>
        <p:nvCxnSpPr>
          <p:cNvPr id="201" name="Google Shape;201;p22"/>
          <p:cNvCxnSpPr/>
          <p:nvPr/>
        </p:nvCxnSpPr>
        <p:spPr>
          <a:xfrm rot="10800000" flipH="1">
            <a:off x="-34625" y="1054975"/>
            <a:ext cx="9194100" cy="3300"/>
          </a:xfrm>
          <a:prstGeom prst="straightConnector1">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202" name="Google Shape;202;p22"/>
          <p:cNvSpPr txBox="1"/>
          <p:nvPr/>
        </p:nvSpPr>
        <p:spPr>
          <a:xfrm>
            <a:off x="6961900" y="251125"/>
            <a:ext cx="1931100" cy="477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fr" sz="1900">
                <a:latin typeface="Comfortaa"/>
                <a:ea typeface="Comfortaa"/>
                <a:cs typeface="Comfortaa"/>
                <a:sym typeface="Comfortaa"/>
              </a:rPr>
              <a:t>LA QUINTINIE</a:t>
            </a:r>
            <a:endParaRPr sz="1900">
              <a:latin typeface="Comfortaa"/>
              <a:ea typeface="Comfortaa"/>
              <a:cs typeface="Comfortaa"/>
              <a:sym typeface="Comfortaa"/>
            </a:endParaRPr>
          </a:p>
        </p:txBody>
      </p:sp>
      <p:pic>
        <p:nvPicPr>
          <p:cNvPr id="206" name="Google Shape;206;p22"/>
          <p:cNvPicPr preferRelativeResize="0"/>
          <p:nvPr/>
        </p:nvPicPr>
        <p:blipFill rotWithShape="1">
          <a:blip r:embed="rId3">
            <a:alphaModFix/>
          </a:blip>
          <a:srcRect l="9939" r="2716"/>
          <a:stretch/>
        </p:blipFill>
        <p:spPr>
          <a:xfrm>
            <a:off x="2277350" y="1210675"/>
            <a:ext cx="6502702" cy="3780426"/>
          </a:xfrm>
          <a:prstGeom prst="rect">
            <a:avLst/>
          </a:prstGeom>
          <a:noFill/>
          <a:ln>
            <a:noFill/>
          </a:ln>
        </p:spPr>
      </p:pic>
      <p:sp>
        <p:nvSpPr>
          <p:cNvPr id="207" name="Google Shape;207;p22"/>
          <p:cNvSpPr/>
          <p:nvPr/>
        </p:nvSpPr>
        <p:spPr>
          <a:xfrm>
            <a:off x="4215075" y="3005400"/>
            <a:ext cx="166500" cy="1665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fr" sz="1100"/>
              <a:t>1</a:t>
            </a:r>
            <a:endParaRPr sz="1100"/>
          </a:p>
        </p:txBody>
      </p:sp>
      <p:sp>
        <p:nvSpPr>
          <p:cNvPr id="208" name="Google Shape;208;p22"/>
          <p:cNvSpPr/>
          <p:nvPr/>
        </p:nvSpPr>
        <p:spPr>
          <a:xfrm>
            <a:off x="5562450" y="2561200"/>
            <a:ext cx="166500" cy="1665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fr" sz="1100"/>
              <a:t>3</a:t>
            </a:r>
            <a:endParaRPr sz="1100"/>
          </a:p>
        </p:txBody>
      </p:sp>
      <p:sp>
        <p:nvSpPr>
          <p:cNvPr id="209" name="Google Shape;209;p22"/>
          <p:cNvSpPr/>
          <p:nvPr/>
        </p:nvSpPr>
        <p:spPr>
          <a:xfrm>
            <a:off x="4541550" y="4060950"/>
            <a:ext cx="166500" cy="1665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fr" sz="1100"/>
              <a:t>2</a:t>
            </a:r>
            <a:endParaRPr sz="1100"/>
          </a:p>
        </p:txBody>
      </p:sp>
      <p:sp>
        <p:nvSpPr>
          <p:cNvPr id="210" name="Google Shape;210;p22"/>
          <p:cNvSpPr/>
          <p:nvPr/>
        </p:nvSpPr>
        <p:spPr>
          <a:xfrm>
            <a:off x="7047150" y="2325675"/>
            <a:ext cx="166500" cy="1665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fr" sz="1100"/>
              <a:t>5</a:t>
            </a:r>
            <a:endParaRPr sz="1100"/>
          </a:p>
        </p:txBody>
      </p:sp>
      <p:sp>
        <p:nvSpPr>
          <p:cNvPr id="211" name="Google Shape;211;p22"/>
          <p:cNvSpPr/>
          <p:nvPr/>
        </p:nvSpPr>
        <p:spPr>
          <a:xfrm>
            <a:off x="7424700" y="2417475"/>
            <a:ext cx="166500" cy="1665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fr" sz="1100"/>
              <a:t>6</a:t>
            </a:r>
            <a:endParaRPr sz="1100"/>
          </a:p>
        </p:txBody>
      </p:sp>
      <p:sp>
        <p:nvSpPr>
          <p:cNvPr id="212" name="Google Shape;212;p22"/>
          <p:cNvSpPr/>
          <p:nvPr/>
        </p:nvSpPr>
        <p:spPr>
          <a:xfrm>
            <a:off x="6992600" y="1634700"/>
            <a:ext cx="166500" cy="1665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fr" sz="1100"/>
              <a:t>7</a:t>
            </a:r>
            <a:endParaRPr sz="1100"/>
          </a:p>
        </p:txBody>
      </p:sp>
      <p:sp>
        <p:nvSpPr>
          <p:cNvPr id="213" name="Google Shape;213;p22"/>
          <p:cNvSpPr/>
          <p:nvPr/>
        </p:nvSpPr>
        <p:spPr>
          <a:xfrm>
            <a:off x="3335000" y="3826300"/>
            <a:ext cx="166500" cy="1665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fr" sz="1100"/>
              <a:t>7</a:t>
            </a:r>
            <a:endParaRPr sz="1100"/>
          </a:p>
        </p:txBody>
      </p:sp>
      <p:sp>
        <p:nvSpPr>
          <p:cNvPr id="214" name="Google Shape;214;p22"/>
          <p:cNvSpPr txBox="1"/>
          <p:nvPr/>
        </p:nvSpPr>
        <p:spPr>
          <a:xfrm>
            <a:off x="85413" y="1892638"/>
            <a:ext cx="2107200" cy="2416500"/>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fr" sz="700" dirty="0">
                <a:latin typeface="Comfortaa"/>
                <a:ea typeface="Comfortaa"/>
                <a:cs typeface="Comfortaa"/>
                <a:sym typeface="Comfortaa"/>
              </a:rPr>
              <a:t>1 - 60 logements au coeur d’un parc végétalisé</a:t>
            </a:r>
            <a:endParaRPr sz="700" dirty="0">
              <a:latin typeface="Comfortaa"/>
              <a:ea typeface="Comfortaa"/>
              <a:cs typeface="Comfortaa"/>
              <a:sym typeface="Comfortaa"/>
            </a:endParaRPr>
          </a:p>
          <a:p>
            <a:pPr marL="0" lvl="0" indent="0" algn="just" rtl="0">
              <a:spcBef>
                <a:spcPts val="0"/>
              </a:spcBef>
              <a:spcAft>
                <a:spcPts val="0"/>
              </a:spcAft>
              <a:buNone/>
            </a:pPr>
            <a:endParaRPr sz="700" dirty="0">
              <a:latin typeface="Comfortaa"/>
              <a:ea typeface="Comfortaa"/>
              <a:cs typeface="Comfortaa"/>
              <a:sym typeface="Comfortaa"/>
            </a:endParaRPr>
          </a:p>
          <a:p>
            <a:pPr marL="0" lvl="0" indent="0" algn="just" rtl="0">
              <a:spcBef>
                <a:spcPts val="0"/>
              </a:spcBef>
              <a:spcAft>
                <a:spcPts val="0"/>
              </a:spcAft>
              <a:buNone/>
            </a:pPr>
            <a:r>
              <a:rPr lang="fr" sz="700" dirty="0">
                <a:latin typeface="Comfortaa"/>
                <a:ea typeface="Comfortaa"/>
                <a:cs typeface="Comfortaa"/>
                <a:sym typeface="Comfortaa"/>
              </a:rPr>
              <a:t>2- Accès vélos et piétons</a:t>
            </a:r>
            <a:endParaRPr sz="700" dirty="0">
              <a:latin typeface="Comfortaa"/>
              <a:ea typeface="Comfortaa"/>
              <a:cs typeface="Comfortaa"/>
              <a:sym typeface="Comfortaa"/>
            </a:endParaRPr>
          </a:p>
          <a:p>
            <a:pPr marL="0" lvl="0" indent="0" algn="just" rtl="0">
              <a:spcBef>
                <a:spcPts val="0"/>
              </a:spcBef>
              <a:spcAft>
                <a:spcPts val="0"/>
              </a:spcAft>
              <a:buNone/>
            </a:pPr>
            <a:endParaRPr sz="700" dirty="0">
              <a:latin typeface="Comfortaa"/>
              <a:ea typeface="Comfortaa"/>
              <a:cs typeface="Comfortaa"/>
              <a:sym typeface="Comfortaa"/>
            </a:endParaRPr>
          </a:p>
          <a:p>
            <a:pPr marL="0" lvl="0" indent="0" algn="just" rtl="0">
              <a:spcBef>
                <a:spcPts val="0"/>
              </a:spcBef>
              <a:spcAft>
                <a:spcPts val="0"/>
              </a:spcAft>
              <a:buNone/>
            </a:pPr>
            <a:r>
              <a:rPr lang="fr" sz="700" dirty="0">
                <a:latin typeface="Comfortaa"/>
                <a:ea typeface="Comfortaa"/>
                <a:cs typeface="Comfortaa"/>
                <a:sym typeface="Comfortaa"/>
              </a:rPr>
              <a:t>3- Stationnement bureaux et logements</a:t>
            </a:r>
            <a:endParaRPr sz="700" dirty="0">
              <a:latin typeface="Comfortaa"/>
              <a:ea typeface="Comfortaa"/>
              <a:cs typeface="Comfortaa"/>
              <a:sym typeface="Comfortaa"/>
            </a:endParaRPr>
          </a:p>
          <a:p>
            <a:pPr marL="0" lvl="0" indent="0" algn="just" rtl="0">
              <a:spcBef>
                <a:spcPts val="0"/>
              </a:spcBef>
              <a:spcAft>
                <a:spcPts val="0"/>
              </a:spcAft>
              <a:buClr>
                <a:schemeClr val="dk2"/>
              </a:buClr>
              <a:buSzPts val="1100"/>
              <a:buFont typeface="Arial"/>
              <a:buNone/>
            </a:pPr>
            <a:r>
              <a:rPr lang="fr" sz="600" dirty="0">
                <a:solidFill>
                  <a:schemeClr val="dk2"/>
                </a:solidFill>
                <a:latin typeface="Comfortaa"/>
                <a:ea typeface="Comfortaa"/>
                <a:cs typeface="Comfortaa"/>
                <a:sym typeface="Comfortaa"/>
              </a:rPr>
              <a:t>foisonnement des places, espace de covoiturage et d’autopartage</a:t>
            </a:r>
            <a:endParaRPr sz="700" dirty="0">
              <a:latin typeface="Comfortaa"/>
              <a:ea typeface="Comfortaa"/>
              <a:cs typeface="Comfortaa"/>
              <a:sym typeface="Comfortaa"/>
            </a:endParaRPr>
          </a:p>
          <a:p>
            <a:pPr marL="0" lvl="0" indent="0" algn="just" rtl="0">
              <a:spcBef>
                <a:spcPts val="0"/>
              </a:spcBef>
              <a:spcAft>
                <a:spcPts val="0"/>
              </a:spcAft>
              <a:buNone/>
            </a:pPr>
            <a:endParaRPr sz="700" dirty="0">
              <a:latin typeface="Comfortaa"/>
              <a:ea typeface="Comfortaa"/>
              <a:cs typeface="Comfortaa"/>
              <a:sym typeface="Comfortaa"/>
            </a:endParaRPr>
          </a:p>
          <a:p>
            <a:pPr marL="0" lvl="0" indent="0" algn="just" rtl="0">
              <a:spcBef>
                <a:spcPts val="0"/>
              </a:spcBef>
              <a:spcAft>
                <a:spcPts val="0"/>
              </a:spcAft>
              <a:buNone/>
            </a:pPr>
            <a:r>
              <a:rPr lang="fr" sz="700" dirty="0">
                <a:latin typeface="Comfortaa"/>
                <a:ea typeface="Comfortaa"/>
                <a:cs typeface="Comfortaa"/>
                <a:sym typeface="Comfortaa"/>
              </a:rPr>
              <a:t>4- Centralité - Tiers-lieu &amp; commerces</a:t>
            </a:r>
            <a:endParaRPr sz="700" dirty="0">
              <a:latin typeface="Comfortaa"/>
              <a:ea typeface="Comfortaa"/>
              <a:cs typeface="Comfortaa"/>
              <a:sym typeface="Comfortaa"/>
            </a:endParaRPr>
          </a:p>
          <a:p>
            <a:pPr marL="0" lvl="0" indent="0" algn="just" rtl="0">
              <a:spcBef>
                <a:spcPts val="0"/>
              </a:spcBef>
              <a:spcAft>
                <a:spcPts val="0"/>
              </a:spcAft>
              <a:buNone/>
            </a:pPr>
            <a:r>
              <a:rPr lang="fr" sz="700" dirty="0">
                <a:latin typeface="Comfortaa"/>
                <a:ea typeface="Comfortaa"/>
                <a:cs typeface="Comfortaa"/>
                <a:sym typeface="Comfortaa"/>
              </a:rPr>
              <a:t>terrasses animées de part et d’autre du bâtiment</a:t>
            </a:r>
            <a:endParaRPr sz="700" dirty="0">
              <a:latin typeface="Comfortaa"/>
              <a:ea typeface="Comfortaa"/>
              <a:cs typeface="Comfortaa"/>
              <a:sym typeface="Comfortaa"/>
            </a:endParaRPr>
          </a:p>
          <a:p>
            <a:pPr marL="0" lvl="0" indent="0" algn="just" rtl="0">
              <a:spcBef>
                <a:spcPts val="0"/>
              </a:spcBef>
              <a:spcAft>
                <a:spcPts val="0"/>
              </a:spcAft>
              <a:buNone/>
            </a:pPr>
            <a:endParaRPr sz="700" dirty="0">
              <a:latin typeface="Comfortaa"/>
              <a:ea typeface="Comfortaa"/>
              <a:cs typeface="Comfortaa"/>
              <a:sym typeface="Comfortaa"/>
            </a:endParaRPr>
          </a:p>
          <a:p>
            <a:pPr marL="0" lvl="0" indent="0" algn="just" rtl="0">
              <a:spcBef>
                <a:spcPts val="0"/>
              </a:spcBef>
              <a:spcAft>
                <a:spcPts val="0"/>
              </a:spcAft>
              <a:buNone/>
            </a:pPr>
            <a:r>
              <a:rPr lang="fr" sz="700" dirty="0">
                <a:latin typeface="Comfortaa"/>
                <a:ea typeface="Comfortaa"/>
                <a:cs typeface="Comfortaa"/>
                <a:sym typeface="Comfortaa"/>
              </a:rPr>
              <a:t>5- Stationnement bureaux et commerces</a:t>
            </a:r>
            <a:endParaRPr sz="700" dirty="0">
              <a:latin typeface="Comfortaa"/>
              <a:ea typeface="Comfortaa"/>
              <a:cs typeface="Comfortaa"/>
              <a:sym typeface="Comfortaa"/>
            </a:endParaRPr>
          </a:p>
          <a:p>
            <a:pPr marL="0" lvl="0" indent="0" algn="just" rtl="0">
              <a:spcBef>
                <a:spcPts val="0"/>
              </a:spcBef>
              <a:spcAft>
                <a:spcPts val="0"/>
              </a:spcAft>
              <a:buNone/>
            </a:pPr>
            <a:endParaRPr sz="700" dirty="0">
              <a:latin typeface="Comfortaa"/>
              <a:ea typeface="Comfortaa"/>
              <a:cs typeface="Comfortaa"/>
              <a:sym typeface="Comfortaa"/>
            </a:endParaRPr>
          </a:p>
          <a:p>
            <a:pPr marL="0" lvl="0" indent="0" algn="just" rtl="0">
              <a:spcBef>
                <a:spcPts val="0"/>
              </a:spcBef>
              <a:spcAft>
                <a:spcPts val="0"/>
              </a:spcAft>
              <a:buNone/>
            </a:pPr>
            <a:r>
              <a:rPr lang="fr" sz="700" dirty="0">
                <a:latin typeface="Comfortaa"/>
                <a:ea typeface="Comfortaa"/>
                <a:cs typeface="Comfortaa"/>
                <a:sym typeface="Comfortaa"/>
              </a:rPr>
              <a:t>6- Portail conservé (accès piétons/vélos)</a:t>
            </a:r>
            <a:endParaRPr sz="700" dirty="0">
              <a:latin typeface="Comfortaa"/>
              <a:ea typeface="Comfortaa"/>
              <a:cs typeface="Comfortaa"/>
              <a:sym typeface="Comfortaa"/>
            </a:endParaRPr>
          </a:p>
          <a:p>
            <a:pPr marL="0" lvl="0" indent="0" algn="just" rtl="0">
              <a:spcBef>
                <a:spcPts val="0"/>
              </a:spcBef>
              <a:spcAft>
                <a:spcPts val="0"/>
              </a:spcAft>
              <a:buNone/>
            </a:pPr>
            <a:endParaRPr sz="700" dirty="0">
              <a:latin typeface="Comfortaa"/>
              <a:ea typeface="Comfortaa"/>
              <a:cs typeface="Comfortaa"/>
              <a:sym typeface="Comfortaa"/>
            </a:endParaRPr>
          </a:p>
          <a:p>
            <a:pPr marL="0" lvl="0" indent="0" algn="just" rtl="0">
              <a:spcBef>
                <a:spcPts val="0"/>
              </a:spcBef>
              <a:spcAft>
                <a:spcPts val="0"/>
              </a:spcAft>
              <a:buNone/>
            </a:pPr>
            <a:r>
              <a:rPr lang="fr" sz="700" dirty="0">
                <a:latin typeface="Comfortaa"/>
                <a:ea typeface="Comfortaa"/>
                <a:cs typeface="Comfortaa"/>
                <a:sym typeface="Comfortaa"/>
              </a:rPr>
              <a:t>7- Mur d’enceinte conservé</a:t>
            </a:r>
            <a:endParaRPr sz="700" dirty="0">
              <a:latin typeface="Comfortaa"/>
              <a:ea typeface="Comfortaa"/>
              <a:cs typeface="Comfortaa"/>
              <a:sym typeface="Comfortaa"/>
            </a:endParaRPr>
          </a:p>
          <a:p>
            <a:pPr marL="0" lvl="0" indent="0" algn="just" rtl="0">
              <a:spcBef>
                <a:spcPts val="0"/>
              </a:spcBef>
              <a:spcAft>
                <a:spcPts val="0"/>
              </a:spcAft>
              <a:buNone/>
            </a:pPr>
            <a:endParaRPr sz="700" dirty="0">
              <a:latin typeface="Comfortaa"/>
              <a:ea typeface="Comfortaa"/>
              <a:cs typeface="Comfortaa"/>
              <a:sym typeface="Comfortaa"/>
            </a:endParaRPr>
          </a:p>
          <a:p>
            <a:pPr marL="0" lvl="0" indent="0" algn="just" rtl="0">
              <a:spcBef>
                <a:spcPts val="0"/>
              </a:spcBef>
              <a:spcAft>
                <a:spcPts val="0"/>
              </a:spcAft>
              <a:buNone/>
            </a:pPr>
            <a:r>
              <a:rPr lang="fr" sz="700" dirty="0">
                <a:latin typeface="Comfortaa"/>
                <a:ea typeface="Comfortaa"/>
                <a:cs typeface="Comfortaa"/>
                <a:sym typeface="Comfortaa"/>
              </a:rPr>
              <a:t>8- Ouverture de l’angle (visibilité améliorée)</a:t>
            </a:r>
            <a:endParaRPr sz="700" dirty="0">
              <a:latin typeface="Comfortaa"/>
              <a:ea typeface="Comfortaa"/>
              <a:cs typeface="Comfortaa"/>
              <a:sym typeface="Comfortaa"/>
            </a:endParaRPr>
          </a:p>
        </p:txBody>
      </p:sp>
      <p:sp>
        <p:nvSpPr>
          <p:cNvPr id="215" name="Google Shape;215;p22"/>
          <p:cNvSpPr/>
          <p:nvPr/>
        </p:nvSpPr>
        <p:spPr>
          <a:xfrm>
            <a:off x="6848000" y="3192700"/>
            <a:ext cx="166500" cy="1665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fr" sz="1100"/>
              <a:t>4</a:t>
            </a:r>
            <a:endParaRPr sz="1100"/>
          </a:p>
        </p:txBody>
      </p:sp>
      <p:sp>
        <p:nvSpPr>
          <p:cNvPr id="216" name="Google Shape;216;p22"/>
          <p:cNvSpPr/>
          <p:nvPr/>
        </p:nvSpPr>
        <p:spPr>
          <a:xfrm>
            <a:off x="8009975" y="3288275"/>
            <a:ext cx="166500" cy="1665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fr" sz="1100"/>
              <a:t>8</a:t>
            </a:r>
            <a:endParaRPr sz="1100"/>
          </a:p>
        </p:txBody>
      </p:sp>
      <p:sp>
        <p:nvSpPr>
          <p:cNvPr id="217" name="Google Shape;217;p22"/>
          <p:cNvSpPr txBox="1"/>
          <p:nvPr/>
        </p:nvSpPr>
        <p:spPr>
          <a:xfrm>
            <a:off x="4960050" y="4597875"/>
            <a:ext cx="768900" cy="276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fr" sz="600">
                <a:solidFill>
                  <a:schemeClr val="dk2"/>
                </a:solidFill>
                <a:latin typeface="Comfortaa"/>
                <a:ea typeface="Comfortaa"/>
                <a:cs typeface="Comfortaa"/>
                <a:sym typeface="Comfortaa"/>
              </a:rPr>
              <a:t>sauf riverains</a:t>
            </a:r>
            <a:endParaRPr sz="600">
              <a:solidFill>
                <a:schemeClr val="dk2"/>
              </a:solidFill>
              <a:latin typeface="Comfortaa"/>
              <a:ea typeface="Comfortaa"/>
              <a:cs typeface="Comfortaa"/>
              <a:sym typeface="Comfortaa"/>
            </a:endParaRPr>
          </a:p>
        </p:txBody>
      </p:sp>
      <p:sp>
        <p:nvSpPr>
          <p:cNvPr id="2" name="Google Shape;74;p14">
            <a:extLst>
              <a:ext uri="{FF2B5EF4-FFF2-40B4-BE49-F238E27FC236}">
                <a16:creationId xmlns:a16="http://schemas.microsoft.com/office/drawing/2014/main" id="{F032C14E-33D8-D04B-6204-40ED34AE42D6}"/>
              </a:ext>
            </a:extLst>
          </p:cNvPr>
          <p:cNvSpPr txBox="1">
            <a:spLocks/>
          </p:cNvSpPr>
          <p:nvPr/>
        </p:nvSpPr>
        <p:spPr>
          <a:xfrm>
            <a:off x="5618450" y="503600"/>
            <a:ext cx="3204000" cy="4722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Playfair Display"/>
              <a:buChar char="●"/>
              <a:defRPr sz="1800" b="0" i="0" u="none" strike="noStrike" cap="none">
                <a:solidFill>
                  <a:schemeClr val="dk2"/>
                </a:solidFill>
                <a:latin typeface="Playfair Display"/>
                <a:ea typeface="Playfair Display"/>
                <a:cs typeface="Playfair Display"/>
                <a:sym typeface="Playfair Display"/>
              </a:defRPr>
            </a:lvl1pPr>
            <a:lvl2pPr marL="914400" marR="0" lvl="1"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2pPr>
            <a:lvl3pPr marL="1371600" marR="0" lvl="2"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3pPr>
            <a:lvl4pPr marL="1828800" marR="0" lvl="3"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4pPr>
            <a:lvl5pPr marL="2286000" marR="0" lvl="4"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5pPr>
            <a:lvl6pPr marL="2743200" marR="0" lvl="5"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6pPr>
            <a:lvl7pPr marL="3200400" marR="0" lvl="6"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7pPr>
            <a:lvl8pPr marL="3657600" marR="0" lvl="7"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8pPr>
            <a:lvl9pPr marL="4114800" marR="0" lvl="8" indent="-317500" algn="l" rtl="0">
              <a:lnSpc>
                <a:spcPct val="115000"/>
              </a:lnSpc>
              <a:spcBef>
                <a:spcPts val="1600"/>
              </a:spcBef>
              <a:spcAft>
                <a:spcPts val="160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9pPr>
          </a:lstStyle>
          <a:p>
            <a:pPr marL="0" indent="0" algn="r">
              <a:spcAft>
                <a:spcPts val="1600"/>
              </a:spcAft>
              <a:buFont typeface="Playfair Display"/>
              <a:buNone/>
            </a:pPr>
            <a:r>
              <a:rPr lang="fr-FR" sz="600">
                <a:latin typeface="Comfortaa"/>
                <a:ea typeface="Comfortaa"/>
                <a:cs typeface="Comfortaa"/>
                <a:sym typeface="Comfortaa"/>
              </a:rPr>
              <a:t>Lambersart | Saint-André  </a:t>
            </a:r>
            <a:r>
              <a:rPr lang="fr-FR" sz="600">
                <a:solidFill>
                  <a:srgbClr val="FFC000"/>
                </a:solidFill>
                <a:latin typeface="Comfortaa"/>
                <a:ea typeface="Comfortaa"/>
                <a:cs typeface="Comfortaa"/>
                <a:sym typeface="Comfortaa"/>
              </a:rPr>
              <a:t>Novembre 2022</a:t>
            </a:r>
            <a:endParaRPr lang="fr-FR" sz="600" dirty="0">
              <a:solidFill>
                <a:srgbClr val="FFC000"/>
              </a:solidFill>
              <a:latin typeface="Comfortaa"/>
              <a:ea typeface="Comfortaa"/>
              <a:cs typeface="Comfortaa"/>
              <a:sym typeface="Comfortaa"/>
            </a:endParaRPr>
          </a:p>
        </p:txBody>
      </p:sp>
      <p:sp>
        <p:nvSpPr>
          <p:cNvPr id="6" name="ZoneTexte 5">
            <a:extLst>
              <a:ext uri="{FF2B5EF4-FFF2-40B4-BE49-F238E27FC236}">
                <a16:creationId xmlns:a16="http://schemas.microsoft.com/office/drawing/2014/main" id="{88E8A3B9-EAE3-85E5-6CA6-86B759893B19}"/>
              </a:ext>
            </a:extLst>
          </p:cNvPr>
          <p:cNvSpPr txBox="1"/>
          <p:nvPr/>
        </p:nvSpPr>
        <p:spPr>
          <a:xfrm>
            <a:off x="92100" y="298692"/>
            <a:ext cx="2107200" cy="677108"/>
          </a:xfrm>
          <a:prstGeom prst="rect">
            <a:avLst/>
          </a:prstGeom>
          <a:noFill/>
        </p:spPr>
        <p:txBody>
          <a:bodyPr wrap="square" rtlCol="0">
            <a:spAutoFit/>
          </a:bodyPr>
          <a:lstStyle/>
          <a:p>
            <a:r>
              <a:rPr lang="fr-FR" dirty="0">
                <a:latin typeface="Bebas Neue" panose="020B0606020202050201" pitchFamily="34" charset="0"/>
              </a:rPr>
              <a:t>PROPOSITION URBAINE</a:t>
            </a:r>
          </a:p>
          <a:p>
            <a:r>
              <a:rPr lang="fr-FR" sz="2400" dirty="0">
                <a:solidFill>
                  <a:srgbClr val="FFC000"/>
                </a:solidFill>
                <a:latin typeface="Bebas Neue" panose="020B0606020202050201" pitchFamily="34" charset="0"/>
              </a:rPr>
              <a:t>25 </a:t>
            </a:r>
            <a:r>
              <a:rPr lang="fr-FR" sz="2400" dirty="0" err="1">
                <a:solidFill>
                  <a:srgbClr val="FFC000"/>
                </a:solidFill>
                <a:latin typeface="Bebas Neue" panose="020B0606020202050201" pitchFamily="34" charset="0"/>
              </a:rPr>
              <a:t>novembe</a:t>
            </a:r>
            <a:r>
              <a:rPr lang="fr-FR" sz="2400" dirty="0">
                <a:solidFill>
                  <a:srgbClr val="FFC000"/>
                </a:solidFill>
                <a:latin typeface="Bebas Neue" panose="020B0606020202050201" pitchFamily="34" charset="0"/>
              </a:rPr>
              <a:t> 2021</a:t>
            </a:r>
          </a:p>
        </p:txBody>
      </p:sp>
      <p:sp>
        <p:nvSpPr>
          <p:cNvPr id="7" name="ZoneTexte 6">
            <a:extLst>
              <a:ext uri="{FF2B5EF4-FFF2-40B4-BE49-F238E27FC236}">
                <a16:creationId xmlns:a16="http://schemas.microsoft.com/office/drawing/2014/main" id="{4EB6541E-F440-E1EE-287C-BF468C107A04}"/>
              </a:ext>
            </a:extLst>
          </p:cNvPr>
          <p:cNvSpPr txBox="1"/>
          <p:nvPr/>
        </p:nvSpPr>
        <p:spPr>
          <a:xfrm>
            <a:off x="2369519" y="1326923"/>
            <a:ext cx="782618" cy="307777"/>
          </a:xfrm>
          <a:prstGeom prst="rect">
            <a:avLst/>
          </a:prstGeom>
          <a:noFill/>
        </p:spPr>
        <p:txBody>
          <a:bodyPr wrap="square" rtlCol="0">
            <a:spAutoFit/>
          </a:bodyPr>
          <a:lstStyle/>
          <a:p>
            <a:r>
              <a:rPr lang="fr-FR" dirty="0">
                <a:solidFill>
                  <a:srgbClr val="FFC000"/>
                </a:solidFill>
                <a:latin typeface="Bebas Neue" panose="020B0606020202050201" pitchFamily="34" charset="0"/>
              </a:rPr>
              <a:t>VERSION 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cxnSp>
        <p:nvCxnSpPr>
          <p:cNvPr id="136" name="Google Shape;136;p18"/>
          <p:cNvCxnSpPr/>
          <p:nvPr/>
        </p:nvCxnSpPr>
        <p:spPr>
          <a:xfrm rot="10800000" flipH="1">
            <a:off x="-34625" y="1054975"/>
            <a:ext cx="9194100" cy="3300"/>
          </a:xfrm>
          <a:prstGeom prst="straightConnector1">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137" name="Google Shape;137;p18"/>
          <p:cNvSpPr txBox="1"/>
          <p:nvPr/>
        </p:nvSpPr>
        <p:spPr>
          <a:xfrm>
            <a:off x="6961900" y="251125"/>
            <a:ext cx="1931100" cy="477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fr" sz="1900">
                <a:latin typeface="Comfortaa"/>
                <a:ea typeface="Comfortaa"/>
                <a:cs typeface="Comfortaa"/>
                <a:sym typeface="Comfortaa"/>
              </a:rPr>
              <a:t>LA QUINTINIE</a:t>
            </a:r>
            <a:endParaRPr sz="1900">
              <a:latin typeface="Comfortaa"/>
              <a:ea typeface="Comfortaa"/>
              <a:cs typeface="Comfortaa"/>
              <a:sym typeface="Comfortaa"/>
            </a:endParaRPr>
          </a:p>
        </p:txBody>
      </p:sp>
      <p:sp>
        <p:nvSpPr>
          <p:cNvPr id="2" name="Google Shape;74;p14">
            <a:extLst>
              <a:ext uri="{FF2B5EF4-FFF2-40B4-BE49-F238E27FC236}">
                <a16:creationId xmlns:a16="http://schemas.microsoft.com/office/drawing/2014/main" id="{7969FBF6-F266-3786-3FEF-22DBAA4DE8D0}"/>
              </a:ext>
            </a:extLst>
          </p:cNvPr>
          <p:cNvSpPr txBox="1">
            <a:spLocks/>
          </p:cNvSpPr>
          <p:nvPr/>
        </p:nvSpPr>
        <p:spPr>
          <a:xfrm>
            <a:off x="5618450" y="503600"/>
            <a:ext cx="3204000" cy="4722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Playfair Display"/>
              <a:buChar char="●"/>
              <a:defRPr sz="1800" b="0" i="0" u="none" strike="noStrike" cap="none">
                <a:solidFill>
                  <a:schemeClr val="dk2"/>
                </a:solidFill>
                <a:latin typeface="Playfair Display"/>
                <a:ea typeface="Playfair Display"/>
                <a:cs typeface="Playfair Display"/>
                <a:sym typeface="Playfair Display"/>
              </a:defRPr>
            </a:lvl1pPr>
            <a:lvl2pPr marL="914400" marR="0" lvl="1"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2pPr>
            <a:lvl3pPr marL="1371600" marR="0" lvl="2"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3pPr>
            <a:lvl4pPr marL="1828800" marR="0" lvl="3"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4pPr>
            <a:lvl5pPr marL="2286000" marR="0" lvl="4"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5pPr>
            <a:lvl6pPr marL="2743200" marR="0" lvl="5"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6pPr>
            <a:lvl7pPr marL="3200400" marR="0" lvl="6"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7pPr>
            <a:lvl8pPr marL="3657600" marR="0" lvl="7"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8pPr>
            <a:lvl9pPr marL="4114800" marR="0" lvl="8" indent="-317500" algn="l" rtl="0">
              <a:lnSpc>
                <a:spcPct val="115000"/>
              </a:lnSpc>
              <a:spcBef>
                <a:spcPts val="1600"/>
              </a:spcBef>
              <a:spcAft>
                <a:spcPts val="160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9pPr>
          </a:lstStyle>
          <a:p>
            <a:pPr marL="0" indent="0" algn="r">
              <a:spcAft>
                <a:spcPts val="1600"/>
              </a:spcAft>
              <a:buFont typeface="Playfair Display"/>
              <a:buNone/>
            </a:pPr>
            <a:r>
              <a:rPr lang="fr-FR" sz="600">
                <a:latin typeface="Comfortaa"/>
                <a:ea typeface="Comfortaa"/>
                <a:cs typeface="Comfortaa"/>
                <a:sym typeface="Comfortaa"/>
              </a:rPr>
              <a:t>Lambersart | Saint-André  </a:t>
            </a:r>
            <a:r>
              <a:rPr lang="fr-FR" sz="600">
                <a:solidFill>
                  <a:srgbClr val="FFC000"/>
                </a:solidFill>
                <a:latin typeface="Comfortaa"/>
                <a:ea typeface="Comfortaa"/>
                <a:cs typeface="Comfortaa"/>
                <a:sym typeface="Comfortaa"/>
              </a:rPr>
              <a:t>Novembre 2022</a:t>
            </a:r>
            <a:endParaRPr lang="fr-FR" sz="600" dirty="0">
              <a:solidFill>
                <a:srgbClr val="FFC000"/>
              </a:solidFill>
              <a:latin typeface="Comfortaa"/>
              <a:ea typeface="Comfortaa"/>
              <a:cs typeface="Comfortaa"/>
              <a:sym typeface="Comfortaa"/>
            </a:endParaRPr>
          </a:p>
        </p:txBody>
      </p:sp>
      <p:sp>
        <p:nvSpPr>
          <p:cNvPr id="3" name="ZoneTexte 2">
            <a:extLst>
              <a:ext uri="{FF2B5EF4-FFF2-40B4-BE49-F238E27FC236}">
                <a16:creationId xmlns:a16="http://schemas.microsoft.com/office/drawing/2014/main" id="{F54F6DCF-E394-B3CB-7C05-3E01AA554C91}"/>
              </a:ext>
            </a:extLst>
          </p:cNvPr>
          <p:cNvSpPr txBox="1"/>
          <p:nvPr/>
        </p:nvSpPr>
        <p:spPr>
          <a:xfrm>
            <a:off x="114281" y="389571"/>
            <a:ext cx="1209738" cy="677108"/>
          </a:xfrm>
          <a:prstGeom prst="rect">
            <a:avLst/>
          </a:prstGeom>
          <a:noFill/>
        </p:spPr>
        <p:txBody>
          <a:bodyPr wrap="square" rtlCol="0">
            <a:spAutoFit/>
          </a:bodyPr>
          <a:lstStyle/>
          <a:p>
            <a:r>
              <a:rPr lang="fr-FR" dirty="0">
                <a:latin typeface="Bebas Neue" panose="020B0606020202050201" pitchFamily="34" charset="0"/>
              </a:rPr>
              <a:t>EVOLUTION </a:t>
            </a:r>
          </a:p>
          <a:p>
            <a:r>
              <a:rPr lang="fr-FR" sz="2400" dirty="0">
                <a:solidFill>
                  <a:srgbClr val="FFC000"/>
                </a:solidFill>
                <a:latin typeface="Bebas Neue" panose="020B0606020202050201" pitchFamily="34" charset="0"/>
              </a:rPr>
              <a:t>DU PROJET</a:t>
            </a:r>
          </a:p>
        </p:txBody>
      </p:sp>
      <p:sp>
        <p:nvSpPr>
          <p:cNvPr id="20" name="ZoneTexte 19">
            <a:extLst>
              <a:ext uri="{FF2B5EF4-FFF2-40B4-BE49-F238E27FC236}">
                <a16:creationId xmlns:a16="http://schemas.microsoft.com/office/drawing/2014/main" id="{E54584FF-B3C0-55D2-6A0F-904799F3F776}"/>
              </a:ext>
            </a:extLst>
          </p:cNvPr>
          <p:cNvSpPr txBox="1"/>
          <p:nvPr/>
        </p:nvSpPr>
        <p:spPr>
          <a:xfrm>
            <a:off x="102156" y="1624360"/>
            <a:ext cx="8920538" cy="3647152"/>
          </a:xfrm>
          <a:prstGeom prst="rect">
            <a:avLst/>
          </a:prstGeom>
          <a:noFill/>
        </p:spPr>
        <p:txBody>
          <a:bodyPr wrap="square">
            <a:spAutoFit/>
          </a:bodyPr>
          <a:lstStyle/>
          <a:p>
            <a:pPr marL="171450" indent="-171450" algn="just">
              <a:buFont typeface="Courier New" panose="02070309020205020404" pitchFamily="49" charset="0"/>
              <a:buChar char="o"/>
            </a:pPr>
            <a:r>
              <a:rPr lang="fr-FR" sz="1100" dirty="0">
                <a:solidFill>
                  <a:srgbClr val="000000"/>
                </a:solidFill>
                <a:latin typeface="Comfortaa" panose="020B0604020202020204" charset="0"/>
              </a:rPr>
              <a:t>Revoir l’orientation des logements (version 2 : nombre important de logements au Nord) </a:t>
            </a:r>
          </a:p>
          <a:p>
            <a:pPr marL="171450" indent="-171450" algn="just">
              <a:buFont typeface="Courier New" panose="02070309020205020404" pitchFamily="49" charset="0"/>
              <a:buChar char="o"/>
            </a:pPr>
            <a:endParaRPr lang="fr-FR" sz="1100" dirty="0">
              <a:latin typeface="Comfortaa" panose="020B0604020202020204" charset="0"/>
            </a:endParaRPr>
          </a:p>
          <a:p>
            <a:pPr marL="171450" indent="-171450" algn="just">
              <a:buFont typeface="Courier New" panose="02070309020205020404" pitchFamily="49" charset="0"/>
              <a:buChar char="o"/>
            </a:pPr>
            <a:r>
              <a:rPr lang="fr-FR" sz="1100" dirty="0">
                <a:latin typeface="Comfortaa" panose="020B0604020202020204" charset="0"/>
                <a:sym typeface="Wingdings" panose="05000000000000000000" pitchFamily="2" charset="2"/>
              </a:rPr>
              <a:t>Importance de conserver les arbres existants : en conséquence revoir l’implantation des bâtiments et du stationnement</a:t>
            </a:r>
          </a:p>
          <a:p>
            <a:pPr marL="171450" indent="-171450" algn="just">
              <a:buFont typeface="Courier New" panose="02070309020205020404" pitchFamily="49" charset="0"/>
              <a:buChar char="o"/>
            </a:pPr>
            <a:endParaRPr lang="fr-FR" sz="1100" dirty="0">
              <a:latin typeface="Comfortaa" panose="020B0604020202020204" charset="0"/>
              <a:sym typeface="Wingdings" panose="05000000000000000000" pitchFamily="2" charset="2"/>
            </a:endParaRPr>
          </a:p>
          <a:p>
            <a:pPr marL="171450" indent="-171450" algn="just">
              <a:buFont typeface="Courier New" panose="02070309020205020404" pitchFamily="49" charset="0"/>
              <a:buChar char="o"/>
            </a:pPr>
            <a:r>
              <a:rPr lang="fr-FR" sz="1100" dirty="0">
                <a:solidFill>
                  <a:srgbClr val="000000"/>
                </a:solidFill>
                <a:latin typeface="Comfortaa" panose="020B0604020202020204" charset="0"/>
              </a:rPr>
              <a:t>Manque de stationnements (notamment pour la partie activité + stationnements visiteurs)</a:t>
            </a:r>
          </a:p>
          <a:p>
            <a:pPr marL="171450" indent="-171450" algn="just">
              <a:buFont typeface="Courier New" panose="02070309020205020404" pitchFamily="49" charset="0"/>
              <a:buChar char="o"/>
            </a:pPr>
            <a:endParaRPr lang="fr-FR" sz="1100" dirty="0">
              <a:solidFill>
                <a:srgbClr val="000000"/>
              </a:solidFill>
              <a:latin typeface="Comfortaa" panose="020B0604020202020204" charset="0"/>
            </a:endParaRPr>
          </a:p>
          <a:p>
            <a:pPr marL="171450" indent="-171450" algn="just">
              <a:buFont typeface="Courier New" panose="02070309020205020404" pitchFamily="49" charset="0"/>
              <a:buChar char="o"/>
            </a:pPr>
            <a:r>
              <a:rPr lang="fr-FR" sz="1100" dirty="0">
                <a:latin typeface="Comfortaa" panose="020B0604020202020204" charset="0"/>
              </a:rPr>
              <a:t>Version 1 : parc central inexistant / Version 2 : partie bâtie trop importante sur le chemin des Muchaux (côté rural à conserver pour le piétons qui se balade) </a:t>
            </a:r>
          </a:p>
          <a:p>
            <a:pPr marL="171450" indent="-171450" algn="just">
              <a:buFont typeface="Courier New" panose="02070309020205020404" pitchFamily="49" charset="0"/>
              <a:buChar char="o"/>
            </a:pPr>
            <a:endParaRPr lang="fr-FR" sz="1100" dirty="0">
              <a:latin typeface="Comfortaa" panose="020B0604020202020204" charset="0"/>
            </a:endParaRPr>
          </a:p>
          <a:p>
            <a:pPr marL="171450" indent="-171450" algn="just">
              <a:buFont typeface="Courier New" panose="02070309020205020404" pitchFamily="49" charset="0"/>
              <a:buChar char="o"/>
            </a:pPr>
            <a:r>
              <a:rPr lang="fr-FR" sz="1100" dirty="0">
                <a:latin typeface="Comfortaa" panose="020B0604020202020204" charset="0"/>
                <a:sym typeface="Wingdings" panose="05000000000000000000" pitchFamily="2" charset="2"/>
              </a:rPr>
              <a:t>Déterminer la matérialité (bois, brique, bardage) </a:t>
            </a:r>
          </a:p>
          <a:p>
            <a:pPr marL="171450" indent="-171450" algn="just">
              <a:buFont typeface="Courier New" panose="02070309020205020404" pitchFamily="49" charset="0"/>
              <a:buChar char="o"/>
            </a:pPr>
            <a:endParaRPr lang="fr-FR" sz="1100" dirty="0">
              <a:latin typeface="Comfortaa" panose="020B0604020202020204" charset="0"/>
              <a:sym typeface="Wingdings" panose="05000000000000000000" pitchFamily="2" charset="2"/>
            </a:endParaRPr>
          </a:p>
          <a:p>
            <a:pPr marL="171450" indent="-171450" algn="just">
              <a:buFont typeface="Courier New" panose="02070309020205020404" pitchFamily="49" charset="0"/>
              <a:buChar char="o"/>
            </a:pPr>
            <a:r>
              <a:rPr lang="fr-FR" sz="1100" dirty="0">
                <a:latin typeface="Comfortaa" panose="020B0604020202020204" charset="0"/>
                <a:sym typeface="Wingdings" panose="05000000000000000000" pitchFamily="2" charset="2"/>
              </a:rPr>
              <a:t>Manque d’espaces extérieurs généreux notamment pour les derniers niveaux (logements)</a:t>
            </a:r>
          </a:p>
          <a:p>
            <a:pPr marL="171450" indent="-171450" algn="just">
              <a:buFont typeface="Courier New" panose="02070309020205020404" pitchFamily="49" charset="0"/>
              <a:buChar char="o"/>
            </a:pPr>
            <a:endParaRPr lang="fr-FR" sz="1100" dirty="0">
              <a:latin typeface="Comfortaa" panose="020B0604020202020204" charset="0"/>
              <a:sym typeface="Wingdings" panose="05000000000000000000" pitchFamily="2" charset="2"/>
            </a:endParaRPr>
          </a:p>
          <a:p>
            <a:pPr marL="171450" indent="-171450" algn="just">
              <a:buFont typeface="Courier New" panose="02070309020205020404" pitchFamily="49" charset="0"/>
              <a:buChar char="o"/>
            </a:pPr>
            <a:r>
              <a:rPr lang="fr-FR" sz="1100" dirty="0">
                <a:latin typeface="Comfortaa" panose="020B0604020202020204" charset="0"/>
                <a:sym typeface="Wingdings" panose="05000000000000000000" pitchFamily="2" charset="2"/>
              </a:rPr>
              <a:t>Intégration de bornes de rechargement pour véhicules électriques</a:t>
            </a:r>
          </a:p>
          <a:p>
            <a:pPr marL="171450" indent="-171450" algn="just">
              <a:buFont typeface="Courier New" panose="02070309020205020404" pitchFamily="49" charset="0"/>
              <a:buChar char="o"/>
            </a:pPr>
            <a:endParaRPr lang="fr-FR" sz="1100" dirty="0">
              <a:latin typeface="Comfortaa" panose="020B0604020202020204" charset="0"/>
              <a:sym typeface="Wingdings" panose="05000000000000000000" pitchFamily="2" charset="2"/>
            </a:endParaRPr>
          </a:p>
          <a:p>
            <a:pPr marL="171450" indent="-171450" algn="just">
              <a:buFont typeface="Courier New" panose="02070309020205020404" pitchFamily="49" charset="0"/>
              <a:buChar char="o"/>
            </a:pPr>
            <a:r>
              <a:rPr lang="fr-FR" sz="1100" dirty="0">
                <a:latin typeface="Comfortaa" panose="020B0604020202020204" charset="0"/>
                <a:sym typeface="Wingdings" panose="05000000000000000000" pitchFamily="2" charset="2"/>
              </a:rPr>
              <a:t>Intégration de toitures végétalisées et de toiture deux pans (cohérence avec l’environnement)</a:t>
            </a:r>
          </a:p>
          <a:p>
            <a:pPr marL="171450" indent="-171450" algn="just">
              <a:buFont typeface="Courier New" panose="02070309020205020404" pitchFamily="49" charset="0"/>
              <a:buChar char="o"/>
            </a:pPr>
            <a:endParaRPr lang="fr-FR" sz="1100" dirty="0">
              <a:latin typeface="Comfortaa" panose="020B0604020202020204" charset="0"/>
              <a:sym typeface="Wingdings" panose="05000000000000000000" pitchFamily="2" charset="2"/>
            </a:endParaRPr>
          </a:p>
          <a:p>
            <a:pPr marL="171450" indent="-171450" algn="just">
              <a:buFont typeface="Courier New" panose="02070309020205020404" pitchFamily="49" charset="0"/>
              <a:buChar char="o"/>
            </a:pPr>
            <a:r>
              <a:rPr lang="fr-FR" sz="1100" dirty="0">
                <a:latin typeface="Comfortaa" panose="020B0604020202020204" charset="0"/>
                <a:sym typeface="Wingdings" panose="05000000000000000000" pitchFamily="2" charset="2"/>
              </a:rPr>
              <a:t>Création d’ouvertures partielles dans le mur (côté logements) pour à la fois créer des percées visuelles et conserver l’intimité </a:t>
            </a:r>
          </a:p>
          <a:p>
            <a:pPr marL="171450" indent="-171450" algn="just">
              <a:buFont typeface="Arial" panose="020B0604020202020204" pitchFamily="34" charset="0"/>
              <a:buChar char="•"/>
            </a:pPr>
            <a:endParaRPr lang="fr-FR" sz="1100" dirty="0">
              <a:latin typeface="Comfortaa" panose="020B0604020202020204" charset="0"/>
              <a:sym typeface="Wingdings" panose="05000000000000000000" pitchFamily="2" charset="2"/>
            </a:endParaRPr>
          </a:p>
        </p:txBody>
      </p:sp>
      <p:sp>
        <p:nvSpPr>
          <p:cNvPr id="21" name="ZoneTexte 20">
            <a:extLst>
              <a:ext uri="{FF2B5EF4-FFF2-40B4-BE49-F238E27FC236}">
                <a16:creationId xmlns:a16="http://schemas.microsoft.com/office/drawing/2014/main" id="{622A67B5-813E-0307-CD6E-358226833D4E}"/>
              </a:ext>
            </a:extLst>
          </p:cNvPr>
          <p:cNvSpPr txBox="1"/>
          <p:nvPr/>
        </p:nvSpPr>
        <p:spPr>
          <a:xfrm>
            <a:off x="114281" y="1162695"/>
            <a:ext cx="3829922" cy="461665"/>
          </a:xfrm>
          <a:prstGeom prst="rect">
            <a:avLst/>
          </a:prstGeom>
          <a:noFill/>
        </p:spPr>
        <p:txBody>
          <a:bodyPr wrap="square" rtlCol="0">
            <a:spAutoFit/>
          </a:bodyPr>
          <a:lstStyle/>
          <a:p>
            <a:r>
              <a:rPr lang="fr-FR" dirty="0">
                <a:latin typeface="Bebas Neue" panose="020B0606020202050201" pitchFamily="34" charset="0"/>
              </a:rPr>
              <a:t>Pistes de réflexions pour </a:t>
            </a:r>
            <a:r>
              <a:rPr lang="fr-FR" sz="2400" dirty="0">
                <a:solidFill>
                  <a:srgbClr val="002060"/>
                </a:solidFill>
                <a:latin typeface="Bebas Neue" panose="020B0606020202050201" pitchFamily="34" charset="0"/>
              </a:rPr>
              <a:t>améliorer </a:t>
            </a:r>
            <a:r>
              <a:rPr lang="fr-FR" dirty="0">
                <a:latin typeface="Bebas Neue" panose="020B0606020202050201" pitchFamily="34" charset="0"/>
              </a:rPr>
              <a:t>le projet</a:t>
            </a:r>
          </a:p>
        </p:txBody>
      </p:sp>
    </p:spTree>
    <p:extLst>
      <p:ext uri="{BB962C8B-B14F-4D97-AF65-F5344CB8AC3E}">
        <p14:creationId xmlns:p14="http://schemas.microsoft.com/office/powerpoint/2010/main" val="3923043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pic>
        <p:nvPicPr>
          <p:cNvPr id="141" name="Google Shape;141;p18"/>
          <p:cNvPicPr preferRelativeResize="0"/>
          <p:nvPr/>
        </p:nvPicPr>
        <p:blipFill>
          <a:blip r:embed="rId3"/>
          <a:srcRect l="6223" r="6223"/>
          <a:stretch/>
        </p:blipFill>
        <p:spPr>
          <a:xfrm>
            <a:off x="2260025" y="1210675"/>
            <a:ext cx="6520023" cy="3780426"/>
          </a:xfrm>
          <a:prstGeom prst="rect">
            <a:avLst/>
          </a:prstGeom>
          <a:noFill/>
          <a:ln>
            <a:noFill/>
          </a:ln>
        </p:spPr>
      </p:pic>
      <p:cxnSp>
        <p:nvCxnSpPr>
          <p:cNvPr id="136" name="Google Shape;136;p18"/>
          <p:cNvCxnSpPr/>
          <p:nvPr/>
        </p:nvCxnSpPr>
        <p:spPr>
          <a:xfrm rot="10800000" flipH="1">
            <a:off x="24278" y="768707"/>
            <a:ext cx="9194100" cy="3300"/>
          </a:xfrm>
          <a:prstGeom prst="straightConnector1">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137" name="Google Shape;137;p18"/>
          <p:cNvSpPr txBox="1"/>
          <p:nvPr/>
        </p:nvSpPr>
        <p:spPr>
          <a:xfrm>
            <a:off x="6961900" y="251125"/>
            <a:ext cx="1931100" cy="477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fr" sz="1900">
                <a:latin typeface="Comfortaa"/>
                <a:ea typeface="Comfortaa"/>
                <a:cs typeface="Comfortaa"/>
                <a:sym typeface="Comfortaa"/>
              </a:rPr>
              <a:t>LA QUINTINIE</a:t>
            </a:r>
            <a:endParaRPr sz="1900">
              <a:latin typeface="Comfortaa"/>
              <a:ea typeface="Comfortaa"/>
              <a:cs typeface="Comfortaa"/>
              <a:sym typeface="Comfortaa"/>
            </a:endParaRPr>
          </a:p>
        </p:txBody>
      </p:sp>
      <p:sp>
        <p:nvSpPr>
          <p:cNvPr id="140" name="Google Shape;140;p18"/>
          <p:cNvSpPr txBox="1"/>
          <p:nvPr/>
        </p:nvSpPr>
        <p:spPr>
          <a:xfrm>
            <a:off x="914792" y="-58406"/>
            <a:ext cx="1140650" cy="1015632"/>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fr-FR" sz="5400" dirty="0">
                <a:solidFill>
                  <a:srgbClr val="FFC000"/>
                </a:solidFill>
                <a:latin typeface="Comfortaa"/>
                <a:ea typeface="Comfortaa"/>
                <a:cs typeface="Comfortaa"/>
                <a:sym typeface="Comfortaa"/>
              </a:rPr>
              <a:t>3</a:t>
            </a:r>
            <a:endParaRPr sz="5400" dirty="0">
              <a:solidFill>
                <a:srgbClr val="FFC000"/>
              </a:solidFill>
              <a:latin typeface="Comfortaa"/>
              <a:ea typeface="Comfortaa"/>
              <a:cs typeface="Comfortaa"/>
              <a:sym typeface="Comfortaa"/>
            </a:endParaRPr>
          </a:p>
        </p:txBody>
      </p:sp>
      <p:sp>
        <p:nvSpPr>
          <p:cNvPr id="143" name="Google Shape;143;p18"/>
          <p:cNvSpPr/>
          <p:nvPr/>
        </p:nvSpPr>
        <p:spPr>
          <a:xfrm>
            <a:off x="5618450" y="2484048"/>
            <a:ext cx="166500" cy="166500"/>
          </a:xfrm>
          <a:prstGeom prst="ellipse">
            <a:avLst/>
          </a:prstGeom>
          <a:solidFill>
            <a:srgbClr val="FFC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fr" sz="1100" dirty="0"/>
              <a:t>3</a:t>
            </a:r>
            <a:endParaRPr sz="1100" dirty="0"/>
          </a:p>
        </p:txBody>
      </p:sp>
      <p:sp>
        <p:nvSpPr>
          <p:cNvPr id="144" name="Google Shape;144;p18"/>
          <p:cNvSpPr/>
          <p:nvPr/>
        </p:nvSpPr>
        <p:spPr>
          <a:xfrm>
            <a:off x="6617438" y="2650548"/>
            <a:ext cx="166500" cy="166500"/>
          </a:xfrm>
          <a:prstGeom prst="ellipse">
            <a:avLst/>
          </a:prstGeom>
          <a:solidFill>
            <a:srgbClr val="FFC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fr-FR" sz="1100" dirty="0"/>
              <a:t>1</a:t>
            </a:r>
            <a:endParaRPr sz="1100" dirty="0"/>
          </a:p>
        </p:txBody>
      </p:sp>
      <p:sp>
        <p:nvSpPr>
          <p:cNvPr id="145" name="Google Shape;145;p18"/>
          <p:cNvSpPr/>
          <p:nvPr/>
        </p:nvSpPr>
        <p:spPr>
          <a:xfrm>
            <a:off x="6961900" y="3101870"/>
            <a:ext cx="166500" cy="166500"/>
          </a:xfrm>
          <a:prstGeom prst="ellipse">
            <a:avLst/>
          </a:prstGeom>
          <a:solidFill>
            <a:srgbClr val="FFC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fr-FR" sz="1100" dirty="0"/>
              <a:t>5</a:t>
            </a:r>
            <a:endParaRPr sz="1100" dirty="0"/>
          </a:p>
        </p:txBody>
      </p:sp>
      <p:sp>
        <p:nvSpPr>
          <p:cNvPr id="146" name="Google Shape;146;p18"/>
          <p:cNvSpPr/>
          <p:nvPr/>
        </p:nvSpPr>
        <p:spPr>
          <a:xfrm>
            <a:off x="4538078" y="2563945"/>
            <a:ext cx="166500" cy="166500"/>
          </a:xfrm>
          <a:prstGeom prst="ellipse">
            <a:avLst/>
          </a:prstGeom>
          <a:solidFill>
            <a:srgbClr val="FFC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fr-FR" sz="1100" dirty="0"/>
              <a:t>6</a:t>
            </a:r>
            <a:endParaRPr sz="1100" dirty="0"/>
          </a:p>
        </p:txBody>
      </p:sp>
      <p:sp>
        <p:nvSpPr>
          <p:cNvPr id="148" name="Google Shape;148;p18"/>
          <p:cNvSpPr/>
          <p:nvPr/>
        </p:nvSpPr>
        <p:spPr>
          <a:xfrm>
            <a:off x="6127112" y="3268370"/>
            <a:ext cx="166500" cy="166500"/>
          </a:xfrm>
          <a:prstGeom prst="ellipse">
            <a:avLst/>
          </a:prstGeom>
          <a:solidFill>
            <a:srgbClr val="FFC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100" dirty="0"/>
          </a:p>
        </p:txBody>
      </p:sp>
      <p:sp>
        <p:nvSpPr>
          <p:cNvPr id="149" name="Google Shape;149;p18"/>
          <p:cNvSpPr txBox="1"/>
          <p:nvPr/>
        </p:nvSpPr>
        <p:spPr>
          <a:xfrm>
            <a:off x="13824" y="1134975"/>
            <a:ext cx="2167925" cy="2908458"/>
          </a:xfrm>
          <a:prstGeom prst="rect">
            <a:avLst/>
          </a:prstGeom>
          <a:noFill/>
          <a:ln>
            <a:noFill/>
          </a:ln>
        </p:spPr>
        <p:txBody>
          <a:bodyPr spcFirstLastPara="1" wrap="square" lIns="91425" tIns="91425" rIns="91425" bIns="91425" anchor="t" anchorCtr="0">
            <a:spAutoFit/>
          </a:bodyPr>
          <a:lstStyle/>
          <a:p>
            <a:pPr algn="just"/>
            <a:r>
              <a:rPr lang="fr" sz="700" dirty="0">
                <a:latin typeface="Comfortaa"/>
                <a:ea typeface="Comfortaa"/>
                <a:cs typeface="Comfortaa"/>
                <a:sym typeface="Comfortaa"/>
              </a:rPr>
              <a:t>1-</a:t>
            </a:r>
            <a:r>
              <a:rPr lang="fr" sz="700" b="1" dirty="0">
                <a:latin typeface="Comfortaa"/>
                <a:ea typeface="Comfortaa"/>
                <a:cs typeface="Comfortaa"/>
                <a:sym typeface="Comfortaa"/>
              </a:rPr>
              <a:t> </a:t>
            </a:r>
            <a:r>
              <a:rPr lang="fr-FR" sz="700" b="1" dirty="0">
                <a:latin typeface="Comfortaa"/>
                <a:ea typeface="Comfortaa"/>
                <a:cs typeface="Comfortaa"/>
                <a:sym typeface="Comfortaa"/>
              </a:rPr>
              <a:t>Composition harmonieuse </a:t>
            </a:r>
            <a:r>
              <a:rPr lang="fr-FR" sz="700" dirty="0">
                <a:latin typeface="Comfortaa"/>
                <a:ea typeface="Comfortaa"/>
                <a:cs typeface="Comfortaa"/>
                <a:sym typeface="Comfortaa"/>
              </a:rPr>
              <a:t>: matérialité commune, volumétrie similaire</a:t>
            </a:r>
          </a:p>
          <a:p>
            <a:pPr algn="just"/>
            <a:endParaRPr lang="fr-FR" sz="700" dirty="0">
              <a:latin typeface="Comfortaa"/>
              <a:ea typeface="Comfortaa"/>
              <a:cs typeface="Comfortaa"/>
              <a:sym typeface="Comfortaa"/>
            </a:endParaRPr>
          </a:p>
          <a:p>
            <a:pPr algn="just"/>
            <a:r>
              <a:rPr lang="fr-FR" sz="700" dirty="0">
                <a:latin typeface="Comfortaa"/>
                <a:ea typeface="Comfortaa"/>
                <a:cs typeface="Comfortaa"/>
                <a:sym typeface="Comfortaa"/>
              </a:rPr>
              <a:t>2- </a:t>
            </a:r>
            <a:r>
              <a:rPr lang="fr-FR" sz="700" b="1" dirty="0">
                <a:latin typeface="Comfortaa"/>
                <a:ea typeface="Comfortaa"/>
                <a:cs typeface="Comfortaa"/>
                <a:sym typeface="Comfortaa"/>
              </a:rPr>
              <a:t>Parc central </a:t>
            </a:r>
            <a:r>
              <a:rPr lang="fr-FR" sz="700" dirty="0">
                <a:latin typeface="Comfortaa"/>
                <a:ea typeface="Comfortaa"/>
                <a:cs typeface="Comfortaa"/>
                <a:sym typeface="Comfortaa"/>
              </a:rPr>
              <a:t>au niveau des logements, </a:t>
            </a:r>
            <a:r>
              <a:rPr lang="fr-FR" sz="700" b="1" dirty="0">
                <a:latin typeface="Comfortaa"/>
                <a:ea typeface="Comfortaa"/>
                <a:cs typeface="Comfortaa"/>
                <a:sym typeface="Comfortaa"/>
              </a:rPr>
              <a:t>parvis de convergence </a:t>
            </a:r>
            <a:r>
              <a:rPr lang="fr-FR" sz="700" dirty="0">
                <a:latin typeface="Comfortaa"/>
                <a:ea typeface="Comfortaa"/>
                <a:cs typeface="Comfortaa"/>
                <a:sym typeface="Comfortaa"/>
              </a:rPr>
              <a:t>(circulation piétonne entre les deux entités)</a:t>
            </a:r>
          </a:p>
          <a:p>
            <a:pPr marL="0" lvl="0" indent="0" algn="just" rtl="0">
              <a:spcBef>
                <a:spcPts val="0"/>
              </a:spcBef>
              <a:spcAft>
                <a:spcPts val="0"/>
              </a:spcAft>
              <a:buNone/>
            </a:pPr>
            <a:endParaRPr sz="700" dirty="0">
              <a:latin typeface="Comfortaa"/>
              <a:ea typeface="Comfortaa"/>
              <a:cs typeface="Comfortaa"/>
              <a:sym typeface="Comfortaa"/>
            </a:endParaRPr>
          </a:p>
          <a:p>
            <a:pPr marL="0" lvl="0" indent="0" algn="just" rtl="0">
              <a:spcBef>
                <a:spcPts val="0"/>
              </a:spcBef>
              <a:spcAft>
                <a:spcPts val="0"/>
              </a:spcAft>
              <a:buNone/>
            </a:pPr>
            <a:r>
              <a:rPr lang="fr" sz="700" dirty="0">
                <a:latin typeface="Comfortaa"/>
                <a:ea typeface="Comfortaa"/>
                <a:cs typeface="Comfortaa"/>
                <a:sym typeface="Comfortaa"/>
              </a:rPr>
              <a:t>3- </a:t>
            </a:r>
            <a:r>
              <a:rPr lang="fr" sz="700" b="1" dirty="0">
                <a:latin typeface="Comfortaa"/>
                <a:ea typeface="Comfortaa"/>
                <a:cs typeface="Comfortaa"/>
                <a:sym typeface="Comfortaa"/>
              </a:rPr>
              <a:t>Stationnements </a:t>
            </a:r>
            <a:r>
              <a:rPr lang="fr" sz="700" dirty="0">
                <a:latin typeface="Comfortaa"/>
                <a:ea typeface="Comfortaa"/>
                <a:cs typeface="Comfortaa"/>
                <a:sym typeface="Comfortaa"/>
              </a:rPr>
              <a:t>(ajout de places et optmisation)</a:t>
            </a:r>
          </a:p>
          <a:p>
            <a:pPr marL="0" lvl="0" indent="0" algn="just" rtl="0">
              <a:spcBef>
                <a:spcPts val="0"/>
              </a:spcBef>
              <a:spcAft>
                <a:spcPts val="0"/>
              </a:spcAft>
              <a:buNone/>
            </a:pPr>
            <a:r>
              <a:rPr lang="fr" sz="600" dirty="0">
                <a:solidFill>
                  <a:schemeClr val="dk2"/>
                </a:solidFill>
                <a:latin typeface="Comfortaa"/>
                <a:ea typeface="Comfortaa"/>
                <a:cs typeface="Comfortaa"/>
                <a:sym typeface="Comfortaa"/>
              </a:rPr>
              <a:t>foisonnement des places, espace de covoiturage et d’autopartage, bornes de rechargement</a:t>
            </a:r>
          </a:p>
          <a:p>
            <a:pPr marL="0" lvl="0" indent="0" algn="just" rtl="0">
              <a:spcBef>
                <a:spcPts val="0"/>
              </a:spcBef>
              <a:spcAft>
                <a:spcPts val="0"/>
              </a:spcAft>
              <a:buClr>
                <a:schemeClr val="dk2"/>
              </a:buClr>
              <a:buSzPts val="1100"/>
              <a:buFont typeface="Arial"/>
              <a:buNone/>
            </a:pPr>
            <a:endParaRPr lang="fr" sz="600" dirty="0">
              <a:solidFill>
                <a:schemeClr val="dk2"/>
              </a:solidFill>
              <a:latin typeface="Comfortaa"/>
              <a:ea typeface="Comfortaa"/>
              <a:cs typeface="Comfortaa"/>
              <a:sym typeface="Comfortaa"/>
            </a:endParaRPr>
          </a:p>
          <a:p>
            <a:pPr marL="0" lvl="0" indent="0" algn="just" rtl="0">
              <a:spcBef>
                <a:spcPts val="0"/>
              </a:spcBef>
              <a:spcAft>
                <a:spcPts val="0"/>
              </a:spcAft>
              <a:buClr>
                <a:schemeClr val="dk2"/>
              </a:buClr>
              <a:buSzPts val="1100"/>
              <a:buFont typeface="Arial"/>
              <a:buNone/>
            </a:pPr>
            <a:r>
              <a:rPr lang="fr" sz="700" dirty="0">
                <a:latin typeface="Comfortaa"/>
                <a:sym typeface="Comfortaa"/>
              </a:rPr>
              <a:t>4- </a:t>
            </a:r>
            <a:r>
              <a:rPr lang="fr" sz="700" b="1" dirty="0">
                <a:latin typeface="Comfortaa"/>
                <a:sym typeface="Comfortaa"/>
              </a:rPr>
              <a:t>Orientation des logements </a:t>
            </a:r>
          </a:p>
          <a:p>
            <a:pPr marL="0" lvl="0" indent="0" algn="just" rtl="0">
              <a:spcBef>
                <a:spcPts val="0"/>
              </a:spcBef>
              <a:spcAft>
                <a:spcPts val="0"/>
              </a:spcAft>
              <a:buClr>
                <a:schemeClr val="dk2"/>
              </a:buClr>
              <a:buSzPts val="1100"/>
              <a:buFont typeface="Arial"/>
              <a:buNone/>
            </a:pPr>
            <a:endParaRPr lang="fr" sz="600" dirty="0">
              <a:solidFill>
                <a:schemeClr val="dk2"/>
              </a:solidFill>
              <a:latin typeface="Comfortaa"/>
              <a:ea typeface="Comfortaa"/>
              <a:cs typeface="Comfortaa"/>
              <a:sym typeface="Comfortaa"/>
            </a:endParaRPr>
          </a:p>
          <a:p>
            <a:pPr lvl="0" algn="just"/>
            <a:r>
              <a:rPr lang="fr" sz="700" dirty="0">
                <a:latin typeface="Comfortaa"/>
                <a:sym typeface="Comfortaa"/>
              </a:rPr>
              <a:t>5- Intégration de </a:t>
            </a:r>
            <a:r>
              <a:rPr lang="fr" sz="700" b="1" dirty="0">
                <a:latin typeface="Comfortaa"/>
                <a:sym typeface="Comfortaa"/>
              </a:rPr>
              <a:t>toitures végétalisées </a:t>
            </a:r>
            <a:r>
              <a:rPr lang="fr" sz="700" dirty="0">
                <a:latin typeface="Comfortaa"/>
                <a:sym typeface="Comfortaa"/>
              </a:rPr>
              <a:t>et</a:t>
            </a:r>
            <a:r>
              <a:rPr lang="fr" sz="700" b="1" dirty="0">
                <a:latin typeface="Comfortaa"/>
                <a:sym typeface="Comfortaa"/>
              </a:rPr>
              <a:t> toiture deux pans</a:t>
            </a:r>
          </a:p>
          <a:p>
            <a:pPr lvl="0" algn="just"/>
            <a:endParaRPr lang="fr" sz="700" b="1" dirty="0">
              <a:latin typeface="Comfortaa"/>
              <a:sym typeface="Comfortaa"/>
            </a:endParaRPr>
          </a:p>
          <a:p>
            <a:pPr algn="just"/>
            <a:r>
              <a:rPr lang="fr" sz="700" dirty="0">
                <a:latin typeface="Comfortaa"/>
                <a:sym typeface="Comfortaa"/>
              </a:rPr>
              <a:t>6- </a:t>
            </a:r>
            <a:r>
              <a:rPr lang="fr" sz="700" b="1" dirty="0">
                <a:latin typeface="Comfortaa"/>
                <a:sym typeface="Comfortaa"/>
              </a:rPr>
              <a:t>Conservation au maximum des arbres</a:t>
            </a:r>
          </a:p>
          <a:p>
            <a:pPr algn="just"/>
            <a:endParaRPr lang="fr" sz="700" b="1" dirty="0">
              <a:latin typeface="Comfortaa"/>
              <a:sym typeface="Comfortaa"/>
            </a:endParaRPr>
          </a:p>
          <a:p>
            <a:pPr algn="just"/>
            <a:r>
              <a:rPr lang="fr" sz="700" dirty="0">
                <a:latin typeface="Comfortaa"/>
                <a:sym typeface="Comfortaa"/>
              </a:rPr>
              <a:t>7- </a:t>
            </a:r>
            <a:r>
              <a:rPr lang="fr-FR" sz="700" b="1" dirty="0">
                <a:latin typeface="Comfortaa"/>
                <a:sym typeface="Comfortaa"/>
              </a:rPr>
              <a:t>Ouvertures partielles </a:t>
            </a:r>
            <a:r>
              <a:rPr lang="fr-FR" sz="700" dirty="0">
                <a:latin typeface="Comfortaa"/>
                <a:sym typeface="Comfortaa"/>
              </a:rPr>
              <a:t>du mur</a:t>
            </a:r>
          </a:p>
          <a:p>
            <a:pPr lvl="0" algn="just"/>
            <a:endParaRPr lang="fr" sz="700" b="1" dirty="0">
              <a:latin typeface="Comfortaa"/>
              <a:sym typeface="Comfortaa"/>
            </a:endParaRPr>
          </a:p>
          <a:p>
            <a:pPr marL="0" lvl="0" indent="0" algn="l" rtl="0">
              <a:spcBef>
                <a:spcPts val="0"/>
              </a:spcBef>
              <a:spcAft>
                <a:spcPts val="0"/>
              </a:spcAft>
              <a:buClr>
                <a:schemeClr val="dk2"/>
              </a:buClr>
              <a:buSzPts val="1100"/>
              <a:buFont typeface="Arial"/>
              <a:buNone/>
            </a:pPr>
            <a:endParaRPr sz="600" dirty="0">
              <a:latin typeface="Comfortaa"/>
              <a:ea typeface="Comfortaa"/>
              <a:cs typeface="Comfortaa"/>
              <a:sym typeface="Comfortaa"/>
            </a:endParaRPr>
          </a:p>
          <a:p>
            <a:pPr marL="0" lvl="0" indent="0" algn="l" rtl="0">
              <a:spcBef>
                <a:spcPts val="0"/>
              </a:spcBef>
              <a:spcAft>
                <a:spcPts val="0"/>
              </a:spcAft>
              <a:buNone/>
            </a:pPr>
            <a:endParaRPr sz="700" dirty="0">
              <a:latin typeface="Comfortaa"/>
              <a:ea typeface="Comfortaa"/>
              <a:cs typeface="Comfortaa"/>
              <a:sym typeface="Comfortaa"/>
            </a:endParaRPr>
          </a:p>
          <a:p>
            <a:pPr marL="0" lvl="0" indent="0" algn="l" rtl="0">
              <a:spcBef>
                <a:spcPts val="0"/>
              </a:spcBef>
              <a:spcAft>
                <a:spcPts val="0"/>
              </a:spcAft>
              <a:buNone/>
            </a:pPr>
            <a:endParaRPr lang="fr" sz="700" dirty="0">
              <a:highlight>
                <a:srgbClr val="FF0000"/>
              </a:highlight>
              <a:latin typeface="Comfortaa"/>
              <a:ea typeface="Comfortaa"/>
              <a:cs typeface="Comfortaa"/>
              <a:sym typeface="Comfortaa"/>
            </a:endParaRPr>
          </a:p>
          <a:p>
            <a:pPr marL="0" lvl="0" indent="0" algn="l" rtl="0">
              <a:spcBef>
                <a:spcPts val="0"/>
              </a:spcBef>
              <a:spcAft>
                <a:spcPts val="0"/>
              </a:spcAft>
              <a:buNone/>
            </a:pPr>
            <a:endParaRPr sz="700" dirty="0">
              <a:latin typeface="Comfortaa"/>
              <a:ea typeface="Comfortaa"/>
              <a:cs typeface="Comfortaa"/>
              <a:sym typeface="Comfortaa"/>
            </a:endParaRPr>
          </a:p>
        </p:txBody>
      </p:sp>
      <p:sp>
        <p:nvSpPr>
          <p:cNvPr id="150" name="Google Shape;150;p18"/>
          <p:cNvSpPr/>
          <p:nvPr/>
        </p:nvSpPr>
        <p:spPr>
          <a:xfrm>
            <a:off x="5929296" y="4273143"/>
            <a:ext cx="166500" cy="166500"/>
          </a:xfrm>
          <a:prstGeom prst="ellipse">
            <a:avLst/>
          </a:prstGeom>
          <a:solidFill>
            <a:srgbClr val="FFC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fr-FR" sz="1100" dirty="0"/>
              <a:t>8</a:t>
            </a:r>
            <a:endParaRPr sz="1100" dirty="0"/>
          </a:p>
        </p:txBody>
      </p:sp>
      <p:sp>
        <p:nvSpPr>
          <p:cNvPr id="153" name="Google Shape;153;p18"/>
          <p:cNvSpPr txBox="1"/>
          <p:nvPr/>
        </p:nvSpPr>
        <p:spPr>
          <a:xfrm>
            <a:off x="5078150" y="4501450"/>
            <a:ext cx="768900" cy="276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fr" sz="600">
                <a:solidFill>
                  <a:schemeClr val="dk2"/>
                </a:solidFill>
                <a:latin typeface="Comfortaa"/>
                <a:ea typeface="Comfortaa"/>
                <a:cs typeface="Comfortaa"/>
                <a:sym typeface="Comfortaa"/>
              </a:rPr>
              <a:t>sauf riverains</a:t>
            </a:r>
            <a:endParaRPr sz="600">
              <a:solidFill>
                <a:schemeClr val="dk2"/>
              </a:solidFill>
              <a:latin typeface="Comfortaa"/>
              <a:ea typeface="Comfortaa"/>
              <a:cs typeface="Comfortaa"/>
              <a:sym typeface="Comfortaa"/>
            </a:endParaRPr>
          </a:p>
        </p:txBody>
      </p:sp>
      <p:sp>
        <p:nvSpPr>
          <p:cNvPr id="2" name="Google Shape;74;p14">
            <a:extLst>
              <a:ext uri="{FF2B5EF4-FFF2-40B4-BE49-F238E27FC236}">
                <a16:creationId xmlns:a16="http://schemas.microsoft.com/office/drawing/2014/main" id="{7969FBF6-F266-3786-3FEF-22DBAA4DE8D0}"/>
              </a:ext>
            </a:extLst>
          </p:cNvPr>
          <p:cNvSpPr txBox="1">
            <a:spLocks/>
          </p:cNvSpPr>
          <p:nvPr/>
        </p:nvSpPr>
        <p:spPr>
          <a:xfrm>
            <a:off x="5618450" y="503600"/>
            <a:ext cx="3204000" cy="4722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Playfair Display"/>
              <a:buChar char="●"/>
              <a:defRPr sz="1800" b="0" i="0" u="none" strike="noStrike" cap="none">
                <a:solidFill>
                  <a:schemeClr val="dk2"/>
                </a:solidFill>
                <a:latin typeface="Playfair Display"/>
                <a:ea typeface="Playfair Display"/>
                <a:cs typeface="Playfair Display"/>
                <a:sym typeface="Playfair Display"/>
              </a:defRPr>
            </a:lvl1pPr>
            <a:lvl2pPr marL="914400" marR="0" lvl="1"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2pPr>
            <a:lvl3pPr marL="1371600" marR="0" lvl="2"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3pPr>
            <a:lvl4pPr marL="1828800" marR="0" lvl="3"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4pPr>
            <a:lvl5pPr marL="2286000" marR="0" lvl="4"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5pPr>
            <a:lvl6pPr marL="2743200" marR="0" lvl="5"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6pPr>
            <a:lvl7pPr marL="3200400" marR="0" lvl="6"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7pPr>
            <a:lvl8pPr marL="3657600" marR="0" lvl="7"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8pPr>
            <a:lvl9pPr marL="4114800" marR="0" lvl="8" indent="-317500" algn="l" rtl="0">
              <a:lnSpc>
                <a:spcPct val="115000"/>
              </a:lnSpc>
              <a:spcBef>
                <a:spcPts val="1600"/>
              </a:spcBef>
              <a:spcAft>
                <a:spcPts val="160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9pPr>
          </a:lstStyle>
          <a:p>
            <a:pPr marL="0" indent="0" algn="r">
              <a:spcAft>
                <a:spcPts val="1600"/>
              </a:spcAft>
              <a:buFont typeface="Playfair Display"/>
              <a:buNone/>
            </a:pPr>
            <a:r>
              <a:rPr lang="fr-FR" sz="600">
                <a:latin typeface="Comfortaa"/>
                <a:ea typeface="Comfortaa"/>
                <a:cs typeface="Comfortaa"/>
                <a:sym typeface="Comfortaa"/>
              </a:rPr>
              <a:t>Lambersart | Saint-André  </a:t>
            </a:r>
            <a:r>
              <a:rPr lang="fr-FR" sz="600">
                <a:solidFill>
                  <a:srgbClr val="FFC000"/>
                </a:solidFill>
                <a:latin typeface="Comfortaa"/>
                <a:ea typeface="Comfortaa"/>
                <a:cs typeface="Comfortaa"/>
                <a:sym typeface="Comfortaa"/>
              </a:rPr>
              <a:t>Novembre 2022</a:t>
            </a:r>
            <a:endParaRPr lang="fr-FR" sz="600" dirty="0">
              <a:solidFill>
                <a:srgbClr val="FFC000"/>
              </a:solidFill>
              <a:latin typeface="Comfortaa"/>
              <a:ea typeface="Comfortaa"/>
              <a:cs typeface="Comfortaa"/>
              <a:sym typeface="Comfortaa"/>
            </a:endParaRPr>
          </a:p>
        </p:txBody>
      </p:sp>
      <p:sp>
        <p:nvSpPr>
          <p:cNvPr id="3" name="ZoneTexte 2">
            <a:extLst>
              <a:ext uri="{FF2B5EF4-FFF2-40B4-BE49-F238E27FC236}">
                <a16:creationId xmlns:a16="http://schemas.microsoft.com/office/drawing/2014/main" id="{F54F6DCF-E394-B3CB-7C05-3E01AA554C91}"/>
              </a:ext>
            </a:extLst>
          </p:cNvPr>
          <p:cNvSpPr txBox="1"/>
          <p:nvPr/>
        </p:nvSpPr>
        <p:spPr>
          <a:xfrm>
            <a:off x="54582" y="110856"/>
            <a:ext cx="1209738" cy="677108"/>
          </a:xfrm>
          <a:prstGeom prst="rect">
            <a:avLst/>
          </a:prstGeom>
          <a:noFill/>
        </p:spPr>
        <p:txBody>
          <a:bodyPr wrap="square" rtlCol="0">
            <a:spAutoFit/>
          </a:bodyPr>
          <a:lstStyle/>
          <a:p>
            <a:r>
              <a:rPr lang="fr-FR" dirty="0">
                <a:latin typeface="Bebas Neue" panose="020B0606020202050201" pitchFamily="34" charset="0"/>
              </a:rPr>
              <a:t>PROJET</a:t>
            </a:r>
          </a:p>
          <a:p>
            <a:r>
              <a:rPr lang="fr-FR" sz="2400" dirty="0">
                <a:solidFill>
                  <a:srgbClr val="FFC000"/>
                </a:solidFill>
                <a:latin typeface="Bebas Neue" panose="020B0606020202050201" pitchFamily="34" charset="0"/>
              </a:rPr>
              <a:t>VERSION</a:t>
            </a:r>
          </a:p>
        </p:txBody>
      </p:sp>
      <p:sp>
        <p:nvSpPr>
          <p:cNvPr id="4" name="ZoneTexte 3">
            <a:extLst>
              <a:ext uri="{FF2B5EF4-FFF2-40B4-BE49-F238E27FC236}">
                <a16:creationId xmlns:a16="http://schemas.microsoft.com/office/drawing/2014/main" id="{115210E7-E5F7-3F6A-9BFD-7F05F2F72BAD}"/>
              </a:ext>
            </a:extLst>
          </p:cNvPr>
          <p:cNvSpPr txBox="1"/>
          <p:nvPr/>
        </p:nvSpPr>
        <p:spPr>
          <a:xfrm>
            <a:off x="1582167" y="110856"/>
            <a:ext cx="782618" cy="523220"/>
          </a:xfrm>
          <a:prstGeom prst="rect">
            <a:avLst/>
          </a:prstGeom>
          <a:noFill/>
        </p:spPr>
        <p:txBody>
          <a:bodyPr wrap="square" rtlCol="0">
            <a:spAutoFit/>
          </a:bodyPr>
          <a:lstStyle/>
          <a:p>
            <a:r>
              <a:rPr lang="fr-FR" dirty="0">
                <a:solidFill>
                  <a:srgbClr val="FFC000"/>
                </a:solidFill>
                <a:latin typeface="Bebas Neue" panose="020B0606020202050201" pitchFamily="34" charset="0"/>
              </a:rPr>
              <a:t>NOVEMBRE 2022</a:t>
            </a:r>
          </a:p>
        </p:txBody>
      </p:sp>
      <p:sp>
        <p:nvSpPr>
          <p:cNvPr id="5" name="Google Shape;143;p18">
            <a:extLst>
              <a:ext uri="{FF2B5EF4-FFF2-40B4-BE49-F238E27FC236}">
                <a16:creationId xmlns:a16="http://schemas.microsoft.com/office/drawing/2014/main" id="{0EF225E2-537D-1CF8-B02A-3CA78F2AAD03}"/>
              </a:ext>
            </a:extLst>
          </p:cNvPr>
          <p:cNvSpPr/>
          <p:nvPr/>
        </p:nvSpPr>
        <p:spPr>
          <a:xfrm>
            <a:off x="6617438" y="1655050"/>
            <a:ext cx="166500" cy="166500"/>
          </a:xfrm>
          <a:prstGeom prst="ellipse">
            <a:avLst/>
          </a:prstGeom>
          <a:solidFill>
            <a:srgbClr val="FFC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fr" sz="1100" dirty="0"/>
              <a:t>3</a:t>
            </a:r>
            <a:endParaRPr sz="1100" dirty="0"/>
          </a:p>
        </p:txBody>
      </p:sp>
      <p:sp>
        <p:nvSpPr>
          <p:cNvPr id="6" name="ZoneTexte 5">
            <a:extLst>
              <a:ext uri="{FF2B5EF4-FFF2-40B4-BE49-F238E27FC236}">
                <a16:creationId xmlns:a16="http://schemas.microsoft.com/office/drawing/2014/main" id="{EC6961AB-1CAE-1E93-664A-A712685C2896}"/>
              </a:ext>
            </a:extLst>
          </p:cNvPr>
          <p:cNvSpPr txBox="1"/>
          <p:nvPr/>
        </p:nvSpPr>
        <p:spPr>
          <a:xfrm>
            <a:off x="36495" y="819003"/>
            <a:ext cx="1844192" cy="461665"/>
          </a:xfrm>
          <a:prstGeom prst="rect">
            <a:avLst/>
          </a:prstGeom>
          <a:noFill/>
        </p:spPr>
        <p:txBody>
          <a:bodyPr wrap="square" rtlCol="0">
            <a:spAutoFit/>
          </a:bodyPr>
          <a:lstStyle/>
          <a:p>
            <a:r>
              <a:rPr lang="fr-FR" dirty="0">
                <a:latin typeface="Bebas Neue" panose="020B0606020202050201" pitchFamily="34" charset="0"/>
              </a:rPr>
              <a:t>POINTS </a:t>
            </a:r>
            <a:r>
              <a:rPr lang="fr-FR" sz="2400" dirty="0">
                <a:solidFill>
                  <a:srgbClr val="002060"/>
                </a:solidFill>
                <a:latin typeface="Bebas Neue" panose="020B0606020202050201" pitchFamily="34" charset="0"/>
              </a:rPr>
              <a:t>améliorés</a:t>
            </a:r>
          </a:p>
        </p:txBody>
      </p:sp>
      <p:sp>
        <p:nvSpPr>
          <p:cNvPr id="8" name="Google Shape;144;p18">
            <a:extLst>
              <a:ext uri="{FF2B5EF4-FFF2-40B4-BE49-F238E27FC236}">
                <a16:creationId xmlns:a16="http://schemas.microsoft.com/office/drawing/2014/main" id="{9411987F-1345-4B29-E0AD-BD2543F3BC78}"/>
              </a:ext>
            </a:extLst>
          </p:cNvPr>
          <p:cNvSpPr/>
          <p:nvPr/>
        </p:nvSpPr>
        <p:spPr>
          <a:xfrm>
            <a:off x="3502748" y="2770895"/>
            <a:ext cx="166500" cy="166500"/>
          </a:xfrm>
          <a:prstGeom prst="ellipse">
            <a:avLst/>
          </a:prstGeom>
          <a:solidFill>
            <a:srgbClr val="FFC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fr-FR" sz="1100" dirty="0"/>
              <a:t>1</a:t>
            </a:r>
            <a:endParaRPr sz="1100" dirty="0"/>
          </a:p>
        </p:txBody>
      </p:sp>
      <p:sp>
        <p:nvSpPr>
          <p:cNvPr id="9" name="Google Shape;150;p18">
            <a:extLst>
              <a:ext uri="{FF2B5EF4-FFF2-40B4-BE49-F238E27FC236}">
                <a16:creationId xmlns:a16="http://schemas.microsoft.com/office/drawing/2014/main" id="{C28C7298-37C6-7ACD-26A1-673253931B4C}"/>
              </a:ext>
            </a:extLst>
          </p:cNvPr>
          <p:cNvSpPr/>
          <p:nvPr/>
        </p:nvSpPr>
        <p:spPr>
          <a:xfrm>
            <a:off x="7638578" y="3612699"/>
            <a:ext cx="166500" cy="166500"/>
          </a:xfrm>
          <a:prstGeom prst="ellipse">
            <a:avLst/>
          </a:prstGeom>
          <a:solidFill>
            <a:srgbClr val="FFC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fr-FR" sz="1100" dirty="0"/>
              <a:t>8</a:t>
            </a:r>
            <a:endParaRPr sz="1100" dirty="0"/>
          </a:p>
        </p:txBody>
      </p:sp>
      <p:sp>
        <p:nvSpPr>
          <p:cNvPr id="10" name="Google Shape;145;p18">
            <a:extLst>
              <a:ext uri="{FF2B5EF4-FFF2-40B4-BE49-F238E27FC236}">
                <a16:creationId xmlns:a16="http://schemas.microsoft.com/office/drawing/2014/main" id="{FACD1455-74AF-B47D-66EB-07F68910CD35}"/>
              </a:ext>
            </a:extLst>
          </p:cNvPr>
          <p:cNvSpPr/>
          <p:nvPr/>
        </p:nvSpPr>
        <p:spPr>
          <a:xfrm>
            <a:off x="3804711" y="3012683"/>
            <a:ext cx="166500" cy="166500"/>
          </a:xfrm>
          <a:prstGeom prst="ellipse">
            <a:avLst/>
          </a:prstGeom>
          <a:solidFill>
            <a:srgbClr val="FFC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fr-FR" sz="1100" dirty="0"/>
              <a:t>4</a:t>
            </a:r>
            <a:endParaRPr sz="1100" dirty="0"/>
          </a:p>
        </p:txBody>
      </p:sp>
      <p:sp>
        <p:nvSpPr>
          <p:cNvPr id="11" name="Google Shape;146;p18">
            <a:extLst>
              <a:ext uri="{FF2B5EF4-FFF2-40B4-BE49-F238E27FC236}">
                <a16:creationId xmlns:a16="http://schemas.microsoft.com/office/drawing/2014/main" id="{B683C649-B348-EBB8-2E55-6A1A5C526899}"/>
              </a:ext>
            </a:extLst>
          </p:cNvPr>
          <p:cNvSpPr/>
          <p:nvPr/>
        </p:nvSpPr>
        <p:spPr>
          <a:xfrm>
            <a:off x="4973875" y="3995472"/>
            <a:ext cx="166500" cy="166500"/>
          </a:xfrm>
          <a:prstGeom prst="ellipse">
            <a:avLst/>
          </a:prstGeom>
          <a:solidFill>
            <a:srgbClr val="FFC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fr-FR" sz="1100" dirty="0"/>
              <a:t>6</a:t>
            </a:r>
            <a:endParaRPr sz="1100" dirty="0"/>
          </a:p>
        </p:txBody>
      </p:sp>
      <p:sp>
        <p:nvSpPr>
          <p:cNvPr id="13" name="Google Shape;146;p18">
            <a:extLst>
              <a:ext uri="{FF2B5EF4-FFF2-40B4-BE49-F238E27FC236}">
                <a16:creationId xmlns:a16="http://schemas.microsoft.com/office/drawing/2014/main" id="{15A1344F-56E8-E1A2-D91F-9F2A6D40461A}"/>
              </a:ext>
            </a:extLst>
          </p:cNvPr>
          <p:cNvSpPr/>
          <p:nvPr/>
        </p:nvSpPr>
        <p:spPr>
          <a:xfrm>
            <a:off x="3977855" y="2571750"/>
            <a:ext cx="166500" cy="166500"/>
          </a:xfrm>
          <a:prstGeom prst="ellipse">
            <a:avLst/>
          </a:prstGeom>
          <a:solidFill>
            <a:srgbClr val="FFC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fr-FR" sz="1100" dirty="0"/>
              <a:t>5</a:t>
            </a:r>
            <a:endParaRPr sz="1100" dirty="0"/>
          </a:p>
        </p:txBody>
      </p:sp>
      <p:sp>
        <p:nvSpPr>
          <p:cNvPr id="14" name="Google Shape;146;p18">
            <a:extLst>
              <a:ext uri="{FF2B5EF4-FFF2-40B4-BE49-F238E27FC236}">
                <a16:creationId xmlns:a16="http://schemas.microsoft.com/office/drawing/2014/main" id="{263472E5-9D23-D4BA-0794-A4C449DE5BB0}"/>
              </a:ext>
            </a:extLst>
          </p:cNvPr>
          <p:cNvSpPr/>
          <p:nvPr/>
        </p:nvSpPr>
        <p:spPr>
          <a:xfrm>
            <a:off x="8028320" y="3079489"/>
            <a:ext cx="166500" cy="166500"/>
          </a:xfrm>
          <a:prstGeom prst="ellipse">
            <a:avLst/>
          </a:prstGeom>
          <a:solidFill>
            <a:srgbClr val="FFC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fr" sz="1100" dirty="0"/>
              <a:t>6</a:t>
            </a:r>
            <a:endParaRPr sz="1100" dirty="0"/>
          </a:p>
        </p:txBody>
      </p:sp>
      <p:sp>
        <p:nvSpPr>
          <p:cNvPr id="15" name="Google Shape;146;p18">
            <a:extLst>
              <a:ext uri="{FF2B5EF4-FFF2-40B4-BE49-F238E27FC236}">
                <a16:creationId xmlns:a16="http://schemas.microsoft.com/office/drawing/2014/main" id="{E47D44B5-89D5-38C5-EDC7-0B5E759A4CFD}"/>
              </a:ext>
            </a:extLst>
          </p:cNvPr>
          <p:cNvSpPr/>
          <p:nvPr/>
        </p:nvSpPr>
        <p:spPr>
          <a:xfrm>
            <a:off x="5145878" y="2776185"/>
            <a:ext cx="166500" cy="166500"/>
          </a:xfrm>
          <a:prstGeom prst="ellipse">
            <a:avLst/>
          </a:prstGeom>
          <a:solidFill>
            <a:srgbClr val="FFC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fr-FR" sz="1100" dirty="0"/>
              <a:t>5</a:t>
            </a:r>
            <a:endParaRPr sz="1100" dirty="0"/>
          </a:p>
        </p:txBody>
      </p:sp>
      <p:sp>
        <p:nvSpPr>
          <p:cNvPr id="16" name="Google Shape;146;p18">
            <a:extLst>
              <a:ext uri="{FF2B5EF4-FFF2-40B4-BE49-F238E27FC236}">
                <a16:creationId xmlns:a16="http://schemas.microsoft.com/office/drawing/2014/main" id="{3E6FE3DE-A5B6-F0B7-3D1B-88346C6C31FF}"/>
              </a:ext>
            </a:extLst>
          </p:cNvPr>
          <p:cNvSpPr/>
          <p:nvPr/>
        </p:nvSpPr>
        <p:spPr>
          <a:xfrm>
            <a:off x="4212067" y="3876933"/>
            <a:ext cx="166500" cy="166500"/>
          </a:xfrm>
          <a:prstGeom prst="ellipse">
            <a:avLst/>
          </a:prstGeom>
          <a:solidFill>
            <a:srgbClr val="FFC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fr-FR" sz="1100" dirty="0"/>
              <a:t>7</a:t>
            </a:r>
            <a:endParaRPr sz="1100" dirty="0"/>
          </a:p>
        </p:txBody>
      </p:sp>
      <p:sp>
        <p:nvSpPr>
          <p:cNvPr id="17" name="Google Shape;148;p18">
            <a:extLst>
              <a:ext uri="{FF2B5EF4-FFF2-40B4-BE49-F238E27FC236}">
                <a16:creationId xmlns:a16="http://schemas.microsoft.com/office/drawing/2014/main" id="{6F830780-0D8F-DE2C-4176-99D7CE71BC6D}"/>
              </a:ext>
            </a:extLst>
          </p:cNvPr>
          <p:cNvSpPr/>
          <p:nvPr/>
        </p:nvSpPr>
        <p:spPr>
          <a:xfrm>
            <a:off x="7449926" y="2692935"/>
            <a:ext cx="166500" cy="166500"/>
          </a:xfrm>
          <a:prstGeom prst="ellipse">
            <a:avLst/>
          </a:prstGeom>
          <a:solidFill>
            <a:srgbClr val="FFC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100" dirty="0"/>
          </a:p>
        </p:txBody>
      </p:sp>
      <p:sp>
        <p:nvSpPr>
          <p:cNvPr id="18" name="Google Shape;148;p18">
            <a:extLst>
              <a:ext uri="{FF2B5EF4-FFF2-40B4-BE49-F238E27FC236}">
                <a16:creationId xmlns:a16="http://schemas.microsoft.com/office/drawing/2014/main" id="{EA1C86FD-CA01-D9F0-F2FB-E3E4997C3147}"/>
              </a:ext>
            </a:extLst>
          </p:cNvPr>
          <p:cNvSpPr/>
          <p:nvPr/>
        </p:nvSpPr>
        <p:spPr>
          <a:xfrm>
            <a:off x="4377243" y="3362949"/>
            <a:ext cx="166500" cy="166500"/>
          </a:xfrm>
          <a:prstGeom prst="ellipse">
            <a:avLst/>
          </a:prstGeom>
          <a:solidFill>
            <a:srgbClr val="FFC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fr-FR" sz="1100" dirty="0"/>
              <a:t>2</a:t>
            </a:r>
            <a:endParaRPr sz="1100" dirty="0"/>
          </a:p>
        </p:txBody>
      </p:sp>
      <p:sp>
        <p:nvSpPr>
          <p:cNvPr id="19" name="Google Shape;148;p18">
            <a:extLst>
              <a:ext uri="{FF2B5EF4-FFF2-40B4-BE49-F238E27FC236}">
                <a16:creationId xmlns:a16="http://schemas.microsoft.com/office/drawing/2014/main" id="{D7D2B421-4283-4D2B-165D-45FF83B48E0A}"/>
              </a:ext>
            </a:extLst>
          </p:cNvPr>
          <p:cNvSpPr/>
          <p:nvPr/>
        </p:nvSpPr>
        <p:spPr>
          <a:xfrm>
            <a:off x="6497108" y="3801773"/>
            <a:ext cx="166500" cy="166500"/>
          </a:xfrm>
          <a:prstGeom prst="ellipse">
            <a:avLst/>
          </a:prstGeom>
          <a:solidFill>
            <a:srgbClr val="FFC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fr-FR" sz="1100" dirty="0"/>
              <a:t>2</a:t>
            </a:r>
            <a:endParaRPr sz="1100" dirty="0"/>
          </a:p>
        </p:txBody>
      </p:sp>
      <p:pic>
        <p:nvPicPr>
          <p:cNvPr id="20" name="Image 19">
            <a:extLst>
              <a:ext uri="{FF2B5EF4-FFF2-40B4-BE49-F238E27FC236}">
                <a16:creationId xmlns:a16="http://schemas.microsoft.com/office/drawing/2014/main" id="{10466236-F5BA-4E07-928F-2DE27169CEA5}"/>
              </a:ext>
            </a:extLst>
          </p:cNvPr>
          <p:cNvPicPr>
            <a:picLocks noChangeAspect="1"/>
          </p:cNvPicPr>
          <p:nvPr/>
        </p:nvPicPr>
        <p:blipFill>
          <a:blip r:embed="rId4"/>
          <a:stretch>
            <a:fillRect/>
          </a:stretch>
        </p:blipFill>
        <p:spPr>
          <a:xfrm>
            <a:off x="4997517" y="1613055"/>
            <a:ext cx="454764" cy="151588"/>
          </a:xfrm>
          <a:prstGeom prst="rect">
            <a:avLst/>
          </a:prstGeom>
        </p:spPr>
      </p:pic>
      <p:sp>
        <p:nvSpPr>
          <p:cNvPr id="23" name="ZoneTexte 22">
            <a:extLst>
              <a:ext uri="{FF2B5EF4-FFF2-40B4-BE49-F238E27FC236}">
                <a16:creationId xmlns:a16="http://schemas.microsoft.com/office/drawing/2014/main" id="{3DC82679-1055-A1DD-A79E-DD91B4FB5A9B}"/>
              </a:ext>
            </a:extLst>
          </p:cNvPr>
          <p:cNvSpPr txBox="1"/>
          <p:nvPr/>
        </p:nvSpPr>
        <p:spPr>
          <a:xfrm>
            <a:off x="24278" y="3346510"/>
            <a:ext cx="1704926" cy="461665"/>
          </a:xfrm>
          <a:prstGeom prst="rect">
            <a:avLst/>
          </a:prstGeom>
          <a:noFill/>
        </p:spPr>
        <p:txBody>
          <a:bodyPr wrap="square" rtlCol="0">
            <a:spAutoFit/>
          </a:bodyPr>
          <a:lstStyle/>
          <a:p>
            <a:r>
              <a:rPr lang="fr-FR" dirty="0">
                <a:latin typeface="Bebas Neue" panose="020B0606020202050201" pitchFamily="34" charset="0"/>
              </a:rPr>
              <a:t>POINTS </a:t>
            </a:r>
            <a:r>
              <a:rPr lang="fr-FR" sz="2400" dirty="0">
                <a:solidFill>
                  <a:srgbClr val="002060"/>
                </a:solidFill>
                <a:latin typeface="Bebas Neue" panose="020B0606020202050201" pitchFamily="34" charset="0"/>
              </a:rPr>
              <a:t>Conservés</a:t>
            </a:r>
          </a:p>
        </p:txBody>
      </p:sp>
      <p:sp>
        <p:nvSpPr>
          <p:cNvPr id="24" name="ZoneTexte 23">
            <a:extLst>
              <a:ext uri="{FF2B5EF4-FFF2-40B4-BE49-F238E27FC236}">
                <a16:creationId xmlns:a16="http://schemas.microsoft.com/office/drawing/2014/main" id="{399855EE-AC6D-6119-B851-28D67A2953E3}"/>
              </a:ext>
            </a:extLst>
          </p:cNvPr>
          <p:cNvSpPr txBox="1"/>
          <p:nvPr/>
        </p:nvSpPr>
        <p:spPr>
          <a:xfrm>
            <a:off x="36021" y="3715190"/>
            <a:ext cx="2205443" cy="1492716"/>
          </a:xfrm>
          <a:prstGeom prst="rect">
            <a:avLst/>
          </a:prstGeom>
          <a:noFill/>
        </p:spPr>
        <p:txBody>
          <a:bodyPr wrap="square" rtlCol="0">
            <a:spAutoFit/>
          </a:bodyPr>
          <a:lstStyle/>
          <a:p>
            <a:pPr marL="0" lvl="0" indent="0" algn="just" rtl="0">
              <a:spcBef>
                <a:spcPts val="0"/>
              </a:spcBef>
              <a:spcAft>
                <a:spcPts val="0"/>
              </a:spcAft>
              <a:buNone/>
            </a:pPr>
            <a:r>
              <a:rPr lang="fr-FR" sz="700" dirty="0">
                <a:latin typeface="Comfortaa"/>
                <a:sym typeface="Comfortaa"/>
              </a:rPr>
              <a:t>8- </a:t>
            </a:r>
            <a:r>
              <a:rPr lang="fr-FR" sz="700" b="1" dirty="0">
                <a:latin typeface="Comfortaa"/>
                <a:sym typeface="Comfortaa"/>
              </a:rPr>
              <a:t>Deux accès :</a:t>
            </a:r>
          </a:p>
          <a:p>
            <a:pPr marL="0" lvl="0" indent="0" algn="just" rtl="0">
              <a:spcBef>
                <a:spcPts val="0"/>
              </a:spcBef>
              <a:spcAft>
                <a:spcPts val="0"/>
              </a:spcAft>
              <a:buNone/>
            </a:pPr>
            <a:r>
              <a:rPr lang="fr-FR" sz="700" dirty="0">
                <a:latin typeface="Comfortaa"/>
                <a:sym typeface="Comfortaa"/>
              </a:rPr>
              <a:t>Un accès logements et un accès commerces/bureaux </a:t>
            </a:r>
          </a:p>
          <a:p>
            <a:pPr marL="0" lvl="0" indent="0" algn="just" rtl="0">
              <a:spcBef>
                <a:spcPts val="0"/>
              </a:spcBef>
              <a:spcAft>
                <a:spcPts val="0"/>
              </a:spcAft>
              <a:buNone/>
            </a:pPr>
            <a:endParaRPr lang="fr-FR" sz="700" dirty="0">
              <a:latin typeface="Comfortaa"/>
              <a:sym typeface="Comfortaa"/>
            </a:endParaRPr>
          </a:p>
          <a:p>
            <a:pPr algn="just"/>
            <a:r>
              <a:rPr lang="fr-FR" sz="700" dirty="0">
                <a:latin typeface="Comfortaa"/>
                <a:sym typeface="Comfortaa"/>
              </a:rPr>
              <a:t>9- </a:t>
            </a:r>
            <a:r>
              <a:rPr lang="fr-FR" sz="700" b="1" dirty="0">
                <a:latin typeface="Comfortaa"/>
                <a:sym typeface="Comfortaa"/>
              </a:rPr>
              <a:t>Portail conservé </a:t>
            </a:r>
            <a:r>
              <a:rPr lang="fr-FR" sz="700" dirty="0">
                <a:latin typeface="Comfortaa"/>
                <a:sym typeface="Comfortaa"/>
              </a:rPr>
              <a:t>(accès piétons/vélos), </a:t>
            </a:r>
            <a:r>
              <a:rPr lang="fr-FR" sz="700" b="1" dirty="0">
                <a:latin typeface="Comfortaa"/>
                <a:sym typeface="Comfortaa"/>
              </a:rPr>
              <a:t>préservation du mur d’enceinte</a:t>
            </a:r>
            <a:r>
              <a:rPr lang="fr-FR" sz="700" dirty="0">
                <a:latin typeface="Comfortaa"/>
                <a:sym typeface="Comfortaa"/>
              </a:rPr>
              <a:t>, </a:t>
            </a:r>
            <a:r>
              <a:rPr lang="fr-FR" sz="700" b="1" dirty="0">
                <a:latin typeface="Comfortaa"/>
                <a:sym typeface="Comfortaa"/>
              </a:rPr>
              <a:t>ouverture complète à l’angle</a:t>
            </a:r>
            <a:r>
              <a:rPr lang="fr-FR" sz="700" dirty="0">
                <a:latin typeface="Comfortaa"/>
                <a:sym typeface="Comfortaa"/>
              </a:rPr>
              <a:t> pour la visibilité, </a:t>
            </a:r>
            <a:r>
              <a:rPr lang="fr-FR" sz="700" b="1" dirty="0">
                <a:latin typeface="Comfortaa"/>
                <a:sym typeface="Comfortaa"/>
              </a:rPr>
              <a:t>élargissement</a:t>
            </a:r>
            <a:r>
              <a:rPr lang="fr-FR" sz="700" dirty="0">
                <a:latin typeface="Comfortaa"/>
                <a:sym typeface="Comfortaa"/>
              </a:rPr>
              <a:t> du chemin pour </a:t>
            </a:r>
            <a:r>
              <a:rPr lang="fr-FR" sz="700" b="1" dirty="0">
                <a:latin typeface="Comfortaa"/>
                <a:sym typeface="Comfortaa"/>
              </a:rPr>
              <a:t>fluidifier </a:t>
            </a:r>
            <a:r>
              <a:rPr lang="fr-FR" sz="700" dirty="0">
                <a:latin typeface="Comfortaa"/>
                <a:sym typeface="Comfortaa"/>
              </a:rPr>
              <a:t>(sous réserve de l’accord de la MEL)</a:t>
            </a:r>
          </a:p>
          <a:p>
            <a:pPr algn="just"/>
            <a:endParaRPr lang="fr-FR" sz="700" dirty="0">
              <a:latin typeface="Comfortaa"/>
              <a:sym typeface="Comfortaa"/>
            </a:endParaRPr>
          </a:p>
          <a:p>
            <a:pPr marL="0" lvl="0" indent="0" algn="just" rtl="0">
              <a:spcBef>
                <a:spcPts val="0"/>
              </a:spcBef>
              <a:spcAft>
                <a:spcPts val="0"/>
              </a:spcAft>
              <a:buNone/>
            </a:pPr>
            <a:r>
              <a:rPr lang="fr-FR" sz="700" dirty="0">
                <a:latin typeface="Comfortaa"/>
                <a:sym typeface="Comfortaa"/>
              </a:rPr>
              <a:t>10- </a:t>
            </a:r>
            <a:r>
              <a:rPr lang="fr-FR" sz="700" b="1" dirty="0">
                <a:latin typeface="Comfortaa"/>
                <a:sym typeface="Comfortaa"/>
              </a:rPr>
              <a:t>Stationnements aériens en pavés à joints verts</a:t>
            </a:r>
            <a:endParaRPr lang="fr-FR" sz="700" dirty="0">
              <a:latin typeface="Comfortaa"/>
              <a:sym typeface="Comfortaa"/>
            </a:endParaRPr>
          </a:p>
          <a:p>
            <a:pPr marL="0" lvl="0" indent="0" algn="just" rtl="0">
              <a:spcBef>
                <a:spcPts val="0"/>
              </a:spcBef>
              <a:spcAft>
                <a:spcPts val="0"/>
              </a:spcAft>
              <a:buNone/>
            </a:pPr>
            <a:endParaRPr lang="fr-FR" sz="700" dirty="0">
              <a:latin typeface="Comfortaa"/>
              <a:sym typeface="Comfortaa"/>
            </a:endParaRPr>
          </a:p>
        </p:txBody>
      </p:sp>
      <p:sp>
        <p:nvSpPr>
          <p:cNvPr id="25" name="Rectangle 24">
            <a:extLst>
              <a:ext uri="{FF2B5EF4-FFF2-40B4-BE49-F238E27FC236}">
                <a16:creationId xmlns:a16="http://schemas.microsoft.com/office/drawing/2014/main" id="{720A37B4-827B-7056-B30B-2AFA03DB358D}"/>
              </a:ext>
            </a:extLst>
          </p:cNvPr>
          <p:cNvSpPr/>
          <p:nvPr/>
        </p:nvSpPr>
        <p:spPr>
          <a:xfrm>
            <a:off x="3102110" y="2279175"/>
            <a:ext cx="170597" cy="53247"/>
          </a:xfrm>
          <a:prstGeom prst="rect">
            <a:avLst/>
          </a:prstGeom>
          <a:solidFill>
            <a:srgbClr val="D1D6B6"/>
          </a:solidFill>
          <a:ln>
            <a:solidFill>
              <a:srgbClr val="D1D6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ZoneTexte 25">
            <a:extLst>
              <a:ext uri="{FF2B5EF4-FFF2-40B4-BE49-F238E27FC236}">
                <a16:creationId xmlns:a16="http://schemas.microsoft.com/office/drawing/2014/main" id="{AAA027E1-5F4A-F2D3-5F4A-C4E523159376}"/>
              </a:ext>
            </a:extLst>
          </p:cNvPr>
          <p:cNvSpPr txBox="1"/>
          <p:nvPr/>
        </p:nvSpPr>
        <p:spPr>
          <a:xfrm>
            <a:off x="3040664" y="2249173"/>
            <a:ext cx="930547" cy="169277"/>
          </a:xfrm>
          <a:prstGeom prst="rect">
            <a:avLst/>
          </a:prstGeom>
          <a:noFill/>
        </p:spPr>
        <p:txBody>
          <a:bodyPr wrap="square" rtlCol="0">
            <a:spAutoFit/>
          </a:bodyPr>
          <a:lstStyle/>
          <a:p>
            <a:r>
              <a:rPr lang="fr-FR" sz="500" b="1" dirty="0"/>
              <a:t>R+2 / R+3</a:t>
            </a:r>
          </a:p>
        </p:txBody>
      </p:sp>
      <p:sp>
        <p:nvSpPr>
          <p:cNvPr id="27" name="Google Shape;143;p18">
            <a:extLst>
              <a:ext uri="{FF2B5EF4-FFF2-40B4-BE49-F238E27FC236}">
                <a16:creationId xmlns:a16="http://schemas.microsoft.com/office/drawing/2014/main" id="{34FC8297-FE2E-4D88-6E20-AB873F8FF5E9}"/>
              </a:ext>
            </a:extLst>
          </p:cNvPr>
          <p:cNvSpPr/>
          <p:nvPr/>
        </p:nvSpPr>
        <p:spPr>
          <a:xfrm>
            <a:off x="7555328" y="2366210"/>
            <a:ext cx="166500" cy="166500"/>
          </a:xfrm>
          <a:prstGeom prst="ellipse">
            <a:avLst/>
          </a:prstGeom>
          <a:solidFill>
            <a:srgbClr val="FFC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fr-FR" sz="1100" dirty="0"/>
              <a:t>9</a:t>
            </a:r>
            <a:endParaRPr sz="1100" dirty="0"/>
          </a:p>
        </p:txBody>
      </p:sp>
      <p:sp>
        <p:nvSpPr>
          <p:cNvPr id="28" name="Google Shape;143;p18">
            <a:extLst>
              <a:ext uri="{FF2B5EF4-FFF2-40B4-BE49-F238E27FC236}">
                <a16:creationId xmlns:a16="http://schemas.microsoft.com/office/drawing/2014/main" id="{12E846CC-BF91-A483-3D1D-27CBEF053BAE}"/>
              </a:ext>
            </a:extLst>
          </p:cNvPr>
          <p:cNvSpPr/>
          <p:nvPr/>
        </p:nvSpPr>
        <p:spPr>
          <a:xfrm>
            <a:off x="8254590" y="3308875"/>
            <a:ext cx="166500" cy="166500"/>
          </a:xfrm>
          <a:prstGeom prst="ellipse">
            <a:avLst/>
          </a:prstGeom>
          <a:solidFill>
            <a:srgbClr val="FFC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fr" sz="1100" dirty="0"/>
              <a:t>9</a:t>
            </a:r>
            <a:endParaRPr sz="1100" dirty="0"/>
          </a:p>
        </p:txBody>
      </p:sp>
      <p:sp>
        <p:nvSpPr>
          <p:cNvPr id="29" name="Google Shape;143;p18">
            <a:extLst>
              <a:ext uri="{FF2B5EF4-FFF2-40B4-BE49-F238E27FC236}">
                <a16:creationId xmlns:a16="http://schemas.microsoft.com/office/drawing/2014/main" id="{5B6C78F7-62FB-D9FC-4742-EA9E9491ED0F}"/>
              </a:ext>
            </a:extLst>
          </p:cNvPr>
          <p:cNvSpPr/>
          <p:nvPr/>
        </p:nvSpPr>
        <p:spPr>
          <a:xfrm>
            <a:off x="5353536" y="4115617"/>
            <a:ext cx="166500" cy="166500"/>
          </a:xfrm>
          <a:prstGeom prst="ellipse">
            <a:avLst/>
          </a:prstGeom>
          <a:solidFill>
            <a:srgbClr val="FFC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fr-FR" sz="1100" dirty="0"/>
              <a:t>7</a:t>
            </a:r>
            <a:endParaRPr sz="1100" dirty="0"/>
          </a:p>
        </p:txBody>
      </p:sp>
      <p:sp>
        <p:nvSpPr>
          <p:cNvPr id="30" name="ZoneTexte 29">
            <a:extLst>
              <a:ext uri="{FF2B5EF4-FFF2-40B4-BE49-F238E27FC236}">
                <a16:creationId xmlns:a16="http://schemas.microsoft.com/office/drawing/2014/main" id="{5B75F322-24B6-B13D-6AA2-3DE7E0C74DC7}"/>
              </a:ext>
            </a:extLst>
          </p:cNvPr>
          <p:cNvSpPr txBox="1"/>
          <p:nvPr/>
        </p:nvSpPr>
        <p:spPr>
          <a:xfrm>
            <a:off x="6036438" y="3220815"/>
            <a:ext cx="406858" cy="261610"/>
          </a:xfrm>
          <a:prstGeom prst="rect">
            <a:avLst/>
          </a:prstGeom>
          <a:noFill/>
        </p:spPr>
        <p:txBody>
          <a:bodyPr wrap="square" rtlCol="0">
            <a:spAutoFit/>
          </a:bodyPr>
          <a:lstStyle/>
          <a:p>
            <a:r>
              <a:rPr lang="fr-FR" sz="1100" dirty="0"/>
              <a:t>10</a:t>
            </a:r>
          </a:p>
        </p:txBody>
      </p:sp>
      <p:sp>
        <p:nvSpPr>
          <p:cNvPr id="31" name="ZoneTexte 30">
            <a:extLst>
              <a:ext uri="{FF2B5EF4-FFF2-40B4-BE49-F238E27FC236}">
                <a16:creationId xmlns:a16="http://schemas.microsoft.com/office/drawing/2014/main" id="{39DC3857-20A9-BB2C-A07C-4E1133514BFA}"/>
              </a:ext>
            </a:extLst>
          </p:cNvPr>
          <p:cNvSpPr txBox="1"/>
          <p:nvPr/>
        </p:nvSpPr>
        <p:spPr>
          <a:xfrm>
            <a:off x="7372553" y="2648290"/>
            <a:ext cx="406858" cy="261610"/>
          </a:xfrm>
          <a:prstGeom prst="rect">
            <a:avLst/>
          </a:prstGeom>
          <a:noFill/>
        </p:spPr>
        <p:txBody>
          <a:bodyPr wrap="square" rtlCol="0">
            <a:spAutoFit/>
          </a:bodyPr>
          <a:lstStyle/>
          <a:p>
            <a:r>
              <a:rPr lang="fr-FR" sz="1100" dirty="0"/>
              <a:t>10</a:t>
            </a:r>
          </a:p>
        </p:txBody>
      </p:sp>
    </p:spTree>
    <p:extLst>
      <p:ext uri="{BB962C8B-B14F-4D97-AF65-F5344CB8AC3E}">
        <p14:creationId xmlns:p14="http://schemas.microsoft.com/office/powerpoint/2010/main" val="15450956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p20"/>
          <p:cNvSpPr txBox="1"/>
          <p:nvPr/>
        </p:nvSpPr>
        <p:spPr>
          <a:xfrm>
            <a:off x="6961900" y="251125"/>
            <a:ext cx="1931100" cy="477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fr" sz="1900">
                <a:latin typeface="Comfortaa"/>
                <a:ea typeface="Comfortaa"/>
                <a:cs typeface="Comfortaa"/>
                <a:sym typeface="Comfortaa"/>
              </a:rPr>
              <a:t>LA QUINTINIE</a:t>
            </a:r>
            <a:endParaRPr sz="1900">
              <a:latin typeface="Comfortaa"/>
              <a:ea typeface="Comfortaa"/>
              <a:cs typeface="Comfortaa"/>
              <a:sym typeface="Comfortaa"/>
            </a:endParaRPr>
          </a:p>
        </p:txBody>
      </p:sp>
      <p:pic>
        <p:nvPicPr>
          <p:cNvPr id="172" name="Google Shape;172;p20"/>
          <p:cNvPicPr preferRelativeResize="0"/>
          <p:nvPr/>
        </p:nvPicPr>
        <p:blipFill rotWithShape="1">
          <a:blip r:embed="rId3"/>
          <a:srcRect l="11847" t="8370" r="9997" b="5360"/>
          <a:stretch/>
        </p:blipFill>
        <p:spPr>
          <a:xfrm>
            <a:off x="1155976" y="1122115"/>
            <a:ext cx="5738119" cy="3683057"/>
          </a:xfrm>
          <a:prstGeom prst="rect">
            <a:avLst/>
          </a:prstGeom>
          <a:noFill/>
          <a:ln>
            <a:noFill/>
          </a:ln>
        </p:spPr>
      </p:pic>
      <p:sp>
        <p:nvSpPr>
          <p:cNvPr id="173" name="Google Shape;173;p20"/>
          <p:cNvSpPr txBox="1"/>
          <p:nvPr/>
        </p:nvSpPr>
        <p:spPr>
          <a:xfrm>
            <a:off x="2893" y="1257878"/>
            <a:ext cx="2231174" cy="907911"/>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fr" sz="1100" b="1" dirty="0">
                <a:solidFill>
                  <a:srgbClr val="E69138"/>
                </a:solidFill>
                <a:latin typeface="Comfortaa"/>
                <a:ea typeface="Comfortaa"/>
                <a:cs typeface="Comfortaa"/>
                <a:sym typeface="Comfortaa"/>
              </a:rPr>
              <a:t>60 logements</a:t>
            </a:r>
          </a:p>
          <a:p>
            <a:pPr marL="0" lvl="0" indent="0" algn="l" rtl="0">
              <a:spcBef>
                <a:spcPts val="0"/>
              </a:spcBef>
              <a:spcAft>
                <a:spcPts val="0"/>
              </a:spcAft>
              <a:buNone/>
            </a:pPr>
            <a:r>
              <a:rPr lang="fr" sz="900" b="1" dirty="0">
                <a:solidFill>
                  <a:srgbClr val="E69138"/>
                </a:solidFill>
                <a:latin typeface="Comfortaa"/>
                <a:ea typeface="Comfortaa"/>
                <a:cs typeface="Comfortaa"/>
                <a:sym typeface="Comfortaa"/>
              </a:rPr>
              <a:t>- 36 logements en accession libre</a:t>
            </a:r>
          </a:p>
          <a:p>
            <a:pPr marL="0" lvl="0" indent="0" algn="l" rtl="0">
              <a:spcBef>
                <a:spcPts val="0"/>
              </a:spcBef>
              <a:spcAft>
                <a:spcPts val="0"/>
              </a:spcAft>
              <a:buNone/>
            </a:pPr>
            <a:r>
              <a:rPr lang="fr" sz="900" b="1" dirty="0">
                <a:solidFill>
                  <a:srgbClr val="E69138"/>
                </a:solidFill>
                <a:latin typeface="Comfortaa"/>
                <a:ea typeface="Comfortaa"/>
                <a:cs typeface="Comfortaa"/>
                <a:sym typeface="Comfortaa"/>
              </a:rPr>
              <a:t>- 18 logements béguinage</a:t>
            </a:r>
          </a:p>
          <a:p>
            <a:pPr marL="0" lvl="0" indent="0" algn="l" rtl="0">
              <a:spcBef>
                <a:spcPts val="0"/>
              </a:spcBef>
              <a:spcAft>
                <a:spcPts val="0"/>
              </a:spcAft>
              <a:buNone/>
            </a:pPr>
            <a:r>
              <a:rPr lang="fr" sz="900" b="1" dirty="0">
                <a:solidFill>
                  <a:srgbClr val="E69138"/>
                </a:solidFill>
                <a:latin typeface="Comfortaa"/>
                <a:ea typeface="Comfortaa"/>
                <a:cs typeface="Comfortaa"/>
                <a:sym typeface="Comfortaa"/>
              </a:rPr>
              <a:t>- 6 logements en accession à prix maîtrisés (BRS)</a:t>
            </a:r>
          </a:p>
        </p:txBody>
      </p:sp>
      <p:sp>
        <p:nvSpPr>
          <p:cNvPr id="174" name="Google Shape;174;p20"/>
          <p:cNvSpPr txBox="1"/>
          <p:nvPr/>
        </p:nvSpPr>
        <p:spPr>
          <a:xfrm>
            <a:off x="40280" y="2101539"/>
            <a:ext cx="1878900" cy="1200298"/>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fr" sz="900" dirty="0">
                <a:latin typeface="Comfortaa"/>
                <a:ea typeface="Comfortaa"/>
                <a:cs typeface="Comfortaa"/>
                <a:sym typeface="Comfortaa"/>
              </a:rPr>
              <a:t>3 800 m² SDP</a:t>
            </a:r>
            <a:endParaRPr sz="900" dirty="0">
              <a:latin typeface="Comfortaa"/>
              <a:ea typeface="Comfortaa"/>
              <a:cs typeface="Comfortaa"/>
              <a:sym typeface="Comfortaa"/>
            </a:endParaRPr>
          </a:p>
          <a:p>
            <a:pPr marL="0" lvl="0" indent="0" algn="l" rtl="0">
              <a:spcBef>
                <a:spcPts val="0"/>
              </a:spcBef>
              <a:spcAft>
                <a:spcPts val="0"/>
              </a:spcAft>
              <a:buNone/>
            </a:pPr>
            <a:r>
              <a:rPr lang="fr" sz="900" dirty="0">
                <a:latin typeface="Comfortaa"/>
                <a:ea typeface="Comfortaa"/>
                <a:cs typeface="Comfortaa"/>
                <a:sym typeface="Comfortaa"/>
              </a:rPr>
              <a:t>3 600 m² SHAB</a:t>
            </a:r>
            <a:endParaRPr sz="900" dirty="0">
              <a:latin typeface="Comfortaa"/>
              <a:ea typeface="Comfortaa"/>
              <a:cs typeface="Comfortaa"/>
              <a:sym typeface="Comfortaa"/>
            </a:endParaRPr>
          </a:p>
          <a:p>
            <a:pPr marL="0" lvl="0" indent="0" algn="l" rtl="0">
              <a:spcBef>
                <a:spcPts val="0"/>
              </a:spcBef>
              <a:spcAft>
                <a:spcPts val="0"/>
              </a:spcAft>
              <a:buNone/>
            </a:pPr>
            <a:endParaRPr sz="900" dirty="0">
              <a:latin typeface="Comfortaa"/>
              <a:ea typeface="Comfortaa"/>
              <a:cs typeface="Comfortaa"/>
              <a:sym typeface="Comfortaa"/>
            </a:endParaRPr>
          </a:p>
          <a:p>
            <a:pPr marL="0" lvl="0" indent="0" algn="l" rtl="0">
              <a:spcBef>
                <a:spcPts val="0"/>
              </a:spcBef>
              <a:spcAft>
                <a:spcPts val="0"/>
              </a:spcAft>
              <a:buNone/>
            </a:pPr>
            <a:r>
              <a:rPr lang="fr" sz="900" dirty="0">
                <a:latin typeface="Comfortaa"/>
                <a:ea typeface="Comfortaa"/>
                <a:cs typeface="Comfortaa"/>
                <a:sym typeface="Comfortaa"/>
              </a:rPr>
              <a:t>83 p de parking</a:t>
            </a:r>
            <a:endParaRPr sz="900" dirty="0">
              <a:latin typeface="Comfortaa"/>
              <a:ea typeface="Comfortaa"/>
              <a:cs typeface="Comfortaa"/>
              <a:sym typeface="Comfortaa"/>
            </a:endParaRPr>
          </a:p>
          <a:p>
            <a:pPr marL="0" lvl="0" indent="0" algn="l" rtl="0">
              <a:spcBef>
                <a:spcPts val="0"/>
              </a:spcBef>
              <a:spcAft>
                <a:spcPts val="0"/>
              </a:spcAft>
              <a:buNone/>
            </a:pPr>
            <a:r>
              <a:rPr lang="fr" sz="900" dirty="0">
                <a:latin typeface="Comfortaa"/>
                <a:ea typeface="Comfortaa"/>
                <a:cs typeface="Comfortaa"/>
                <a:sym typeface="Comfortaa"/>
              </a:rPr>
              <a:t>dont 43 en sous-sol</a:t>
            </a:r>
            <a:endParaRPr sz="900" dirty="0">
              <a:latin typeface="Comfortaa"/>
              <a:ea typeface="Comfortaa"/>
              <a:cs typeface="Comfortaa"/>
              <a:sym typeface="Comfortaa"/>
            </a:endParaRPr>
          </a:p>
          <a:p>
            <a:pPr marL="0" lvl="0" indent="0" algn="l" rtl="0">
              <a:spcBef>
                <a:spcPts val="0"/>
              </a:spcBef>
              <a:spcAft>
                <a:spcPts val="0"/>
              </a:spcAft>
              <a:buClr>
                <a:schemeClr val="dk2"/>
              </a:buClr>
              <a:buSzPts val="1100"/>
              <a:buFont typeface="Arial"/>
              <a:buNone/>
            </a:pPr>
            <a:r>
              <a:rPr lang="fr" sz="600" dirty="0">
                <a:solidFill>
                  <a:schemeClr val="dk2"/>
                </a:solidFill>
                <a:latin typeface="Comfortaa"/>
                <a:ea typeface="Comfortaa"/>
                <a:cs typeface="Comfortaa"/>
                <a:sym typeface="Comfortaa"/>
              </a:rPr>
              <a:t>10 places foisonnées avec le bureau</a:t>
            </a:r>
          </a:p>
          <a:p>
            <a:pPr marL="0" lvl="0" indent="0" algn="l" rtl="0">
              <a:spcBef>
                <a:spcPts val="0"/>
              </a:spcBef>
              <a:spcAft>
                <a:spcPts val="0"/>
              </a:spcAft>
              <a:buClr>
                <a:schemeClr val="dk2"/>
              </a:buClr>
              <a:buSzPts val="1100"/>
              <a:buFont typeface="Arial"/>
              <a:buNone/>
            </a:pPr>
            <a:r>
              <a:rPr lang="fr" sz="600" dirty="0">
                <a:solidFill>
                  <a:schemeClr val="dk2"/>
                </a:solidFill>
                <a:latin typeface="Comfortaa"/>
                <a:ea typeface="Comfortaa"/>
                <a:cs typeface="Comfortaa"/>
                <a:sym typeface="Comfortaa"/>
              </a:rPr>
              <a:t>Réglementaire 74 places</a:t>
            </a:r>
            <a:endParaRPr sz="600" dirty="0">
              <a:solidFill>
                <a:schemeClr val="dk2"/>
              </a:solidFill>
              <a:latin typeface="Comfortaa"/>
              <a:ea typeface="Comfortaa"/>
              <a:cs typeface="Comfortaa"/>
              <a:sym typeface="Comfortaa"/>
            </a:endParaRPr>
          </a:p>
          <a:p>
            <a:pPr marL="0" lvl="0" indent="0" algn="l" rtl="0">
              <a:spcBef>
                <a:spcPts val="0"/>
              </a:spcBef>
              <a:spcAft>
                <a:spcPts val="0"/>
              </a:spcAft>
              <a:buNone/>
            </a:pPr>
            <a:endParaRPr sz="900" dirty="0">
              <a:latin typeface="Comfortaa"/>
              <a:ea typeface="Comfortaa"/>
              <a:cs typeface="Comfortaa"/>
              <a:sym typeface="Comfortaa"/>
            </a:endParaRPr>
          </a:p>
        </p:txBody>
      </p:sp>
      <p:sp>
        <p:nvSpPr>
          <p:cNvPr id="175" name="Google Shape;175;p20"/>
          <p:cNvSpPr txBox="1"/>
          <p:nvPr/>
        </p:nvSpPr>
        <p:spPr>
          <a:xfrm>
            <a:off x="6988000" y="1298194"/>
            <a:ext cx="1878900" cy="1031021"/>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fr" sz="1100" b="1" dirty="0">
                <a:solidFill>
                  <a:srgbClr val="00B0F0"/>
                </a:solidFill>
                <a:latin typeface="Comfortaa"/>
                <a:ea typeface="Comfortaa"/>
                <a:cs typeface="Comfortaa"/>
                <a:sym typeface="Comfortaa"/>
              </a:rPr>
              <a:t>Bureaux </a:t>
            </a:r>
          </a:p>
          <a:p>
            <a:pPr marL="0" lvl="0" indent="0" algn="l" rtl="0">
              <a:spcBef>
                <a:spcPts val="0"/>
              </a:spcBef>
              <a:spcAft>
                <a:spcPts val="0"/>
              </a:spcAft>
              <a:buNone/>
            </a:pPr>
            <a:r>
              <a:rPr lang="fr" sz="1100" b="1" dirty="0">
                <a:solidFill>
                  <a:srgbClr val="00B0F0"/>
                </a:solidFill>
                <a:latin typeface="Comfortaa"/>
                <a:ea typeface="Comfortaa"/>
                <a:cs typeface="Comfortaa"/>
                <a:sym typeface="Comfortaa"/>
              </a:rPr>
              <a:t>Commerces </a:t>
            </a:r>
          </a:p>
          <a:p>
            <a:pPr marL="0" lvl="0" indent="0" algn="l" rtl="0">
              <a:spcBef>
                <a:spcPts val="0"/>
              </a:spcBef>
              <a:spcAft>
                <a:spcPts val="0"/>
              </a:spcAft>
              <a:buNone/>
            </a:pPr>
            <a:r>
              <a:rPr lang="fr" sz="1100" b="1" dirty="0">
                <a:solidFill>
                  <a:srgbClr val="00B0F0"/>
                </a:solidFill>
                <a:latin typeface="Comfortaa"/>
                <a:ea typeface="Comfortaa"/>
                <a:cs typeface="Comfortaa"/>
                <a:sym typeface="Comfortaa"/>
              </a:rPr>
              <a:t>Tiers lieu / Espace polyvalent en lien avec le béguinage</a:t>
            </a:r>
            <a:endParaRPr sz="1100" b="1" dirty="0">
              <a:solidFill>
                <a:srgbClr val="00B0F0"/>
              </a:solidFill>
              <a:latin typeface="Comfortaa"/>
              <a:ea typeface="Comfortaa"/>
              <a:cs typeface="Comfortaa"/>
              <a:sym typeface="Comfortaa"/>
            </a:endParaRPr>
          </a:p>
        </p:txBody>
      </p:sp>
      <p:sp>
        <p:nvSpPr>
          <p:cNvPr id="176" name="Google Shape;176;p20"/>
          <p:cNvSpPr txBox="1"/>
          <p:nvPr/>
        </p:nvSpPr>
        <p:spPr>
          <a:xfrm>
            <a:off x="6954777" y="2309288"/>
            <a:ext cx="1878900" cy="784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fr" sz="900" dirty="0">
                <a:latin typeface="Comfortaa"/>
                <a:ea typeface="Comfortaa"/>
                <a:cs typeface="Comfortaa"/>
                <a:sym typeface="Comfortaa"/>
              </a:rPr>
              <a:t>3 000 m² SDP</a:t>
            </a:r>
            <a:endParaRPr sz="900" dirty="0">
              <a:latin typeface="Comfortaa"/>
              <a:ea typeface="Comfortaa"/>
              <a:cs typeface="Comfortaa"/>
              <a:sym typeface="Comfortaa"/>
            </a:endParaRPr>
          </a:p>
          <a:p>
            <a:pPr marL="0" lvl="0" indent="0" algn="l" rtl="0">
              <a:spcBef>
                <a:spcPts val="0"/>
              </a:spcBef>
              <a:spcAft>
                <a:spcPts val="0"/>
              </a:spcAft>
              <a:buNone/>
            </a:pPr>
            <a:r>
              <a:rPr lang="fr" sz="900" dirty="0">
                <a:latin typeface="Comfortaa"/>
                <a:ea typeface="Comfortaa"/>
                <a:cs typeface="Comfortaa"/>
                <a:sym typeface="Comfortaa"/>
              </a:rPr>
              <a:t>87 p de parking</a:t>
            </a:r>
          </a:p>
          <a:p>
            <a:pPr marL="0" lvl="0" indent="0" algn="l" rtl="0">
              <a:spcBef>
                <a:spcPts val="0"/>
              </a:spcBef>
              <a:spcAft>
                <a:spcPts val="0"/>
              </a:spcAft>
              <a:buNone/>
            </a:pPr>
            <a:r>
              <a:rPr lang="fr-FR" sz="900" dirty="0">
                <a:latin typeface="Comfortaa"/>
                <a:ea typeface="Comfortaa"/>
                <a:cs typeface="Comfortaa"/>
                <a:sym typeface="Comfortaa"/>
              </a:rPr>
              <a:t>d</a:t>
            </a:r>
            <a:r>
              <a:rPr lang="fr" sz="900" dirty="0">
                <a:latin typeface="Comfortaa"/>
                <a:ea typeface="Comfortaa"/>
                <a:cs typeface="Comfortaa"/>
                <a:sym typeface="Comfortaa"/>
              </a:rPr>
              <a:t>ont 48 en sous-sol</a:t>
            </a:r>
            <a:endParaRPr sz="900" dirty="0">
              <a:latin typeface="Comfortaa"/>
              <a:ea typeface="Comfortaa"/>
              <a:cs typeface="Comfortaa"/>
              <a:sym typeface="Comfortaa"/>
            </a:endParaRPr>
          </a:p>
          <a:p>
            <a:pPr marL="0" lvl="0" indent="0" algn="l" rtl="0">
              <a:spcBef>
                <a:spcPts val="0"/>
              </a:spcBef>
              <a:spcAft>
                <a:spcPts val="0"/>
              </a:spcAft>
              <a:buNone/>
            </a:pPr>
            <a:r>
              <a:rPr lang="fr" sz="600" dirty="0">
                <a:latin typeface="Comfortaa"/>
                <a:ea typeface="Comfortaa"/>
                <a:cs typeface="Comfortaa"/>
                <a:sym typeface="Comfortaa"/>
              </a:rPr>
              <a:t>10 places foisonnées avec le logement</a:t>
            </a:r>
          </a:p>
          <a:p>
            <a:pPr marL="0" lvl="0" indent="0" algn="l" rtl="0">
              <a:spcBef>
                <a:spcPts val="0"/>
              </a:spcBef>
              <a:spcAft>
                <a:spcPts val="0"/>
              </a:spcAft>
              <a:buNone/>
            </a:pPr>
            <a:r>
              <a:rPr lang="fr" sz="600" dirty="0">
                <a:latin typeface="Comfortaa"/>
                <a:ea typeface="Comfortaa"/>
                <a:cs typeface="Comfortaa"/>
                <a:sym typeface="Comfortaa"/>
              </a:rPr>
              <a:t>Réglementaire 60 places</a:t>
            </a:r>
            <a:endParaRPr sz="600" dirty="0">
              <a:latin typeface="Comfortaa"/>
              <a:ea typeface="Comfortaa"/>
              <a:cs typeface="Comfortaa"/>
              <a:sym typeface="Comfortaa"/>
            </a:endParaRPr>
          </a:p>
        </p:txBody>
      </p:sp>
      <p:sp>
        <p:nvSpPr>
          <p:cNvPr id="179" name="Google Shape;179;p20"/>
          <p:cNvSpPr txBox="1"/>
          <p:nvPr/>
        </p:nvSpPr>
        <p:spPr>
          <a:xfrm>
            <a:off x="6868171" y="4068328"/>
            <a:ext cx="1878900" cy="6312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None/>
            </a:pPr>
            <a:r>
              <a:rPr lang="fr" sz="1100" b="1" dirty="0">
                <a:solidFill>
                  <a:schemeClr val="dk2"/>
                </a:solidFill>
                <a:latin typeface="Comfortaa"/>
                <a:ea typeface="Comfortaa"/>
                <a:cs typeface="Comfortaa"/>
                <a:sym typeface="Comfortaa"/>
              </a:rPr>
              <a:t>TOTAL OPERATION</a:t>
            </a:r>
            <a:endParaRPr sz="1100" b="1" dirty="0">
              <a:solidFill>
                <a:schemeClr val="dk2"/>
              </a:solidFill>
              <a:latin typeface="Comfortaa"/>
              <a:ea typeface="Comfortaa"/>
              <a:cs typeface="Comfortaa"/>
              <a:sym typeface="Comfortaa"/>
            </a:endParaRPr>
          </a:p>
          <a:p>
            <a:pPr marL="0" lvl="0" indent="0" algn="ctr" rtl="0">
              <a:spcBef>
                <a:spcPts val="0"/>
              </a:spcBef>
              <a:spcAft>
                <a:spcPts val="0"/>
              </a:spcAft>
              <a:buNone/>
            </a:pPr>
            <a:r>
              <a:rPr lang="fr" sz="900" dirty="0">
                <a:solidFill>
                  <a:schemeClr val="dk2"/>
                </a:solidFill>
                <a:latin typeface="Comfortaa"/>
                <a:ea typeface="Comfortaa"/>
                <a:cs typeface="Comfortaa"/>
                <a:sym typeface="Comfortaa"/>
              </a:rPr>
              <a:t>6 800 m² SDP</a:t>
            </a:r>
            <a:endParaRPr sz="900" dirty="0">
              <a:solidFill>
                <a:schemeClr val="dk2"/>
              </a:solidFill>
              <a:latin typeface="Comfortaa"/>
              <a:ea typeface="Comfortaa"/>
              <a:cs typeface="Comfortaa"/>
              <a:sym typeface="Comfortaa"/>
            </a:endParaRPr>
          </a:p>
          <a:p>
            <a:pPr marL="0" lvl="0" indent="0" algn="ctr" rtl="0">
              <a:spcBef>
                <a:spcPts val="0"/>
              </a:spcBef>
              <a:spcAft>
                <a:spcPts val="0"/>
              </a:spcAft>
              <a:buNone/>
            </a:pPr>
            <a:r>
              <a:rPr lang="fr" sz="900" dirty="0">
                <a:solidFill>
                  <a:schemeClr val="dk2"/>
                </a:solidFill>
                <a:latin typeface="Comfortaa"/>
                <a:ea typeface="Comfortaa"/>
                <a:cs typeface="Comfortaa"/>
                <a:sym typeface="Comfortaa"/>
              </a:rPr>
              <a:t>170 p de parking</a:t>
            </a:r>
            <a:endParaRPr sz="900" dirty="0">
              <a:solidFill>
                <a:schemeClr val="dk2"/>
              </a:solidFill>
              <a:latin typeface="Comfortaa"/>
              <a:ea typeface="Comfortaa"/>
              <a:cs typeface="Comfortaa"/>
              <a:sym typeface="Comfortaa"/>
            </a:endParaRPr>
          </a:p>
        </p:txBody>
      </p:sp>
      <p:cxnSp>
        <p:nvCxnSpPr>
          <p:cNvPr id="180" name="Google Shape;180;p20"/>
          <p:cNvCxnSpPr/>
          <p:nvPr/>
        </p:nvCxnSpPr>
        <p:spPr>
          <a:xfrm rot="10800000" flipH="1">
            <a:off x="-34625" y="1054975"/>
            <a:ext cx="9194100" cy="3300"/>
          </a:xfrm>
          <a:prstGeom prst="straightConnector1">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2" name="Google Shape;74;p14">
            <a:extLst>
              <a:ext uri="{FF2B5EF4-FFF2-40B4-BE49-F238E27FC236}">
                <a16:creationId xmlns:a16="http://schemas.microsoft.com/office/drawing/2014/main" id="{55F4D79C-9E34-E403-3E49-ECCBE334D3F7}"/>
              </a:ext>
            </a:extLst>
          </p:cNvPr>
          <p:cNvSpPr txBox="1">
            <a:spLocks/>
          </p:cNvSpPr>
          <p:nvPr/>
        </p:nvSpPr>
        <p:spPr>
          <a:xfrm>
            <a:off x="5618450" y="503600"/>
            <a:ext cx="3204000" cy="4722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Playfair Display"/>
              <a:buChar char="●"/>
              <a:defRPr sz="1800" b="0" i="0" u="none" strike="noStrike" cap="none">
                <a:solidFill>
                  <a:schemeClr val="dk2"/>
                </a:solidFill>
                <a:latin typeface="Playfair Display"/>
                <a:ea typeface="Playfair Display"/>
                <a:cs typeface="Playfair Display"/>
                <a:sym typeface="Playfair Display"/>
              </a:defRPr>
            </a:lvl1pPr>
            <a:lvl2pPr marL="914400" marR="0" lvl="1"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2pPr>
            <a:lvl3pPr marL="1371600" marR="0" lvl="2"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3pPr>
            <a:lvl4pPr marL="1828800" marR="0" lvl="3"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4pPr>
            <a:lvl5pPr marL="2286000" marR="0" lvl="4"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5pPr>
            <a:lvl6pPr marL="2743200" marR="0" lvl="5"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6pPr>
            <a:lvl7pPr marL="3200400" marR="0" lvl="6"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7pPr>
            <a:lvl8pPr marL="3657600" marR="0" lvl="7"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8pPr>
            <a:lvl9pPr marL="4114800" marR="0" lvl="8" indent="-317500" algn="l" rtl="0">
              <a:lnSpc>
                <a:spcPct val="115000"/>
              </a:lnSpc>
              <a:spcBef>
                <a:spcPts val="1600"/>
              </a:spcBef>
              <a:spcAft>
                <a:spcPts val="160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9pPr>
          </a:lstStyle>
          <a:p>
            <a:pPr marL="0" indent="0" algn="r">
              <a:spcAft>
                <a:spcPts val="1600"/>
              </a:spcAft>
              <a:buFont typeface="Playfair Display"/>
              <a:buNone/>
            </a:pPr>
            <a:r>
              <a:rPr lang="fr-FR" sz="600">
                <a:latin typeface="Comfortaa"/>
                <a:ea typeface="Comfortaa"/>
                <a:cs typeface="Comfortaa"/>
                <a:sym typeface="Comfortaa"/>
              </a:rPr>
              <a:t>Lambersart | Saint-André  </a:t>
            </a:r>
            <a:r>
              <a:rPr lang="fr-FR" sz="600">
                <a:solidFill>
                  <a:srgbClr val="FFC000"/>
                </a:solidFill>
                <a:latin typeface="Comfortaa"/>
                <a:ea typeface="Comfortaa"/>
                <a:cs typeface="Comfortaa"/>
                <a:sym typeface="Comfortaa"/>
              </a:rPr>
              <a:t>Novembre 2022</a:t>
            </a:r>
            <a:endParaRPr lang="fr-FR" sz="600" dirty="0">
              <a:solidFill>
                <a:srgbClr val="FFC000"/>
              </a:solidFill>
              <a:latin typeface="Comfortaa"/>
              <a:ea typeface="Comfortaa"/>
              <a:cs typeface="Comfortaa"/>
              <a:sym typeface="Comfortaa"/>
            </a:endParaRPr>
          </a:p>
        </p:txBody>
      </p:sp>
      <p:sp>
        <p:nvSpPr>
          <p:cNvPr id="7" name="Google Shape;173;p20">
            <a:extLst>
              <a:ext uri="{FF2B5EF4-FFF2-40B4-BE49-F238E27FC236}">
                <a16:creationId xmlns:a16="http://schemas.microsoft.com/office/drawing/2014/main" id="{15112474-71CB-B884-7681-7DD81704DD51}"/>
              </a:ext>
            </a:extLst>
          </p:cNvPr>
          <p:cNvSpPr txBox="1"/>
          <p:nvPr/>
        </p:nvSpPr>
        <p:spPr>
          <a:xfrm rot="2078147">
            <a:off x="1970159" y="1667328"/>
            <a:ext cx="1878900" cy="323135"/>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fr" sz="900" b="1" dirty="0">
                <a:solidFill>
                  <a:srgbClr val="FF0000"/>
                </a:solidFill>
                <a:latin typeface="Comfortaa"/>
                <a:ea typeface="Comfortaa"/>
                <a:cs typeface="Comfortaa"/>
                <a:sym typeface="Comfortaa"/>
              </a:rPr>
              <a:t>Saint André lez lille</a:t>
            </a:r>
            <a:endParaRPr sz="900" b="1" dirty="0">
              <a:solidFill>
                <a:srgbClr val="FF0000"/>
              </a:solidFill>
              <a:latin typeface="Comfortaa"/>
              <a:ea typeface="Comfortaa"/>
              <a:cs typeface="Comfortaa"/>
              <a:sym typeface="Comfortaa"/>
            </a:endParaRPr>
          </a:p>
        </p:txBody>
      </p:sp>
      <p:sp>
        <p:nvSpPr>
          <p:cNvPr id="8" name="Google Shape;173;p20">
            <a:extLst>
              <a:ext uri="{FF2B5EF4-FFF2-40B4-BE49-F238E27FC236}">
                <a16:creationId xmlns:a16="http://schemas.microsoft.com/office/drawing/2014/main" id="{6527FF97-4162-945D-E0FC-C87D1AF324CB}"/>
              </a:ext>
            </a:extLst>
          </p:cNvPr>
          <p:cNvSpPr txBox="1"/>
          <p:nvPr/>
        </p:nvSpPr>
        <p:spPr>
          <a:xfrm rot="2078147">
            <a:off x="5742031" y="4305098"/>
            <a:ext cx="933929" cy="323135"/>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fr" sz="900" b="1" dirty="0">
                <a:solidFill>
                  <a:srgbClr val="FF0000"/>
                </a:solidFill>
                <a:latin typeface="Comfortaa"/>
                <a:ea typeface="Comfortaa"/>
                <a:cs typeface="Comfortaa"/>
                <a:sym typeface="Comfortaa"/>
              </a:rPr>
              <a:t>Lambersart</a:t>
            </a:r>
            <a:endParaRPr sz="900" b="1" dirty="0">
              <a:solidFill>
                <a:srgbClr val="FF0000"/>
              </a:solidFill>
              <a:latin typeface="Comfortaa"/>
              <a:ea typeface="Comfortaa"/>
              <a:cs typeface="Comfortaa"/>
              <a:sym typeface="Comfortaa"/>
            </a:endParaRPr>
          </a:p>
        </p:txBody>
      </p:sp>
      <p:sp>
        <p:nvSpPr>
          <p:cNvPr id="3" name="Google Shape;140;p18">
            <a:extLst>
              <a:ext uri="{FF2B5EF4-FFF2-40B4-BE49-F238E27FC236}">
                <a16:creationId xmlns:a16="http://schemas.microsoft.com/office/drawing/2014/main" id="{8297C5E5-A97D-EE4C-73A1-EA636DD16765}"/>
              </a:ext>
            </a:extLst>
          </p:cNvPr>
          <p:cNvSpPr txBox="1"/>
          <p:nvPr/>
        </p:nvSpPr>
        <p:spPr>
          <a:xfrm>
            <a:off x="1070286" y="97896"/>
            <a:ext cx="1140650" cy="1200298"/>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fr-FR" sz="6600" dirty="0">
                <a:solidFill>
                  <a:srgbClr val="FFC000"/>
                </a:solidFill>
                <a:latin typeface="Comfortaa"/>
                <a:ea typeface="Comfortaa"/>
                <a:cs typeface="Comfortaa"/>
                <a:sym typeface="Comfortaa"/>
              </a:rPr>
              <a:t>3</a:t>
            </a:r>
            <a:endParaRPr sz="6600" dirty="0">
              <a:solidFill>
                <a:srgbClr val="FFC000"/>
              </a:solidFill>
              <a:latin typeface="Comfortaa"/>
              <a:ea typeface="Comfortaa"/>
              <a:cs typeface="Comfortaa"/>
              <a:sym typeface="Comfortaa"/>
            </a:endParaRPr>
          </a:p>
        </p:txBody>
      </p:sp>
      <p:sp>
        <p:nvSpPr>
          <p:cNvPr id="9" name="ZoneTexte 8">
            <a:extLst>
              <a:ext uri="{FF2B5EF4-FFF2-40B4-BE49-F238E27FC236}">
                <a16:creationId xmlns:a16="http://schemas.microsoft.com/office/drawing/2014/main" id="{6CD0F0F5-D896-7004-2EA6-D4C76DF9958B}"/>
              </a:ext>
            </a:extLst>
          </p:cNvPr>
          <p:cNvSpPr txBox="1"/>
          <p:nvPr/>
        </p:nvSpPr>
        <p:spPr>
          <a:xfrm>
            <a:off x="114281" y="389571"/>
            <a:ext cx="1209738" cy="677108"/>
          </a:xfrm>
          <a:prstGeom prst="rect">
            <a:avLst/>
          </a:prstGeom>
          <a:noFill/>
        </p:spPr>
        <p:txBody>
          <a:bodyPr wrap="square" rtlCol="0">
            <a:spAutoFit/>
          </a:bodyPr>
          <a:lstStyle/>
          <a:p>
            <a:r>
              <a:rPr lang="fr-FR" dirty="0">
                <a:latin typeface="Bebas Neue" panose="020B0606020202050201" pitchFamily="34" charset="0"/>
              </a:rPr>
              <a:t>PROJET</a:t>
            </a:r>
          </a:p>
          <a:p>
            <a:r>
              <a:rPr lang="fr-FR" sz="2400" dirty="0">
                <a:solidFill>
                  <a:srgbClr val="FFC000"/>
                </a:solidFill>
                <a:latin typeface="Bebas Neue" panose="020B0606020202050201" pitchFamily="34" charset="0"/>
              </a:rPr>
              <a:t>VERSION</a:t>
            </a:r>
          </a:p>
        </p:txBody>
      </p:sp>
      <p:sp>
        <p:nvSpPr>
          <p:cNvPr id="10" name="ZoneTexte 9">
            <a:extLst>
              <a:ext uri="{FF2B5EF4-FFF2-40B4-BE49-F238E27FC236}">
                <a16:creationId xmlns:a16="http://schemas.microsoft.com/office/drawing/2014/main" id="{5C955A5E-CC6F-9AC7-BE39-6C5B3F48279E}"/>
              </a:ext>
            </a:extLst>
          </p:cNvPr>
          <p:cNvSpPr txBox="1"/>
          <p:nvPr/>
        </p:nvSpPr>
        <p:spPr>
          <a:xfrm>
            <a:off x="1578713" y="509824"/>
            <a:ext cx="782618" cy="523220"/>
          </a:xfrm>
          <a:prstGeom prst="rect">
            <a:avLst/>
          </a:prstGeom>
          <a:noFill/>
        </p:spPr>
        <p:txBody>
          <a:bodyPr wrap="square" rtlCol="0">
            <a:spAutoFit/>
          </a:bodyPr>
          <a:lstStyle/>
          <a:p>
            <a:r>
              <a:rPr lang="fr-FR" dirty="0">
                <a:solidFill>
                  <a:srgbClr val="FFC000"/>
                </a:solidFill>
                <a:latin typeface="Bebas Neue" panose="020B0606020202050201" pitchFamily="34" charset="0"/>
              </a:rPr>
              <a:t>NOVEMBRE 2022</a:t>
            </a:r>
          </a:p>
        </p:txBody>
      </p:sp>
    </p:spTree>
    <p:extLst>
      <p:ext uri="{BB962C8B-B14F-4D97-AF65-F5344CB8AC3E}">
        <p14:creationId xmlns:p14="http://schemas.microsoft.com/office/powerpoint/2010/main" val="28424890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pic>
        <p:nvPicPr>
          <p:cNvPr id="10" name="Google Shape;172;p20">
            <a:extLst>
              <a:ext uri="{FF2B5EF4-FFF2-40B4-BE49-F238E27FC236}">
                <a16:creationId xmlns:a16="http://schemas.microsoft.com/office/drawing/2014/main" id="{45419B17-39DC-D8DC-AF2F-CCF09FFA80DE}"/>
              </a:ext>
            </a:extLst>
          </p:cNvPr>
          <p:cNvPicPr preferRelativeResize="0"/>
          <p:nvPr/>
        </p:nvPicPr>
        <p:blipFill>
          <a:blip r:embed="rId3"/>
          <a:srcRect l="4702" r="4702"/>
          <a:stretch/>
        </p:blipFill>
        <p:spPr>
          <a:xfrm>
            <a:off x="668698" y="778297"/>
            <a:ext cx="6706661" cy="4304723"/>
          </a:xfrm>
          <a:prstGeom prst="rect">
            <a:avLst/>
          </a:prstGeom>
          <a:noFill/>
          <a:ln>
            <a:noFill/>
          </a:ln>
        </p:spPr>
      </p:pic>
      <p:sp>
        <p:nvSpPr>
          <p:cNvPr id="8" name="Google Shape;173;p20">
            <a:extLst>
              <a:ext uri="{FF2B5EF4-FFF2-40B4-BE49-F238E27FC236}">
                <a16:creationId xmlns:a16="http://schemas.microsoft.com/office/drawing/2014/main" id="{CA5257EF-5AF0-3869-D259-B1AF5458E6CC}"/>
              </a:ext>
            </a:extLst>
          </p:cNvPr>
          <p:cNvSpPr txBox="1"/>
          <p:nvPr/>
        </p:nvSpPr>
        <p:spPr>
          <a:xfrm rot="2078147">
            <a:off x="1970159" y="1667328"/>
            <a:ext cx="1878900" cy="323135"/>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fr" sz="900" b="1" dirty="0">
                <a:solidFill>
                  <a:srgbClr val="FF0000"/>
                </a:solidFill>
                <a:latin typeface="Comfortaa"/>
                <a:ea typeface="Comfortaa"/>
                <a:cs typeface="Comfortaa"/>
                <a:sym typeface="Comfortaa"/>
              </a:rPr>
              <a:t>Saint André lez lille</a:t>
            </a:r>
            <a:endParaRPr sz="900" b="1" dirty="0">
              <a:solidFill>
                <a:srgbClr val="FF0000"/>
              </a:solidFill>
              <a:latin typeface="Comfortaa"/>
              <a:ea typeface="Comfortaa"/>
              <a:cs typeface="Comfortaa"/>
              <a:sym typeface="Comfortaa"/>
            </a:endParaRPr>
          </a:p>
        </p:txBody>
      </p:sp>
      <p:sp>
        <p:nvSpPr>
          <p:cNvPr id="9" name="Google Shape;173;p20">
            <a:extLst>
              <a:ext uri="{FF2B5EF4-FFF2-40B4-BE49-F238E27FC236}">
                <a16:creationId xmlns:a16="http://schemas.microsoft.com/office/drawing/2014/main" id="{CC59CA1A-EDCF-570F-A3CD-5E37F2F10ECF}"/>
              </a:ext>
            </a:extLst>
          </p:cNvPr>
          <p:cNvSpPr txBox="1"/>
          <p:nvPr/>
        </p:nvSpPr>
        <p:spPr>
          <a:xfrm rot="2078147">
            <a:off x="5742031" y="4305098"/>
            <a:ext cx="933929" cy="323135"/>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fr" sz="900" b="1" dirty="0">
                <a:solidFill>
                  <a:srgbClr val="FF0000"/>
                </a:solidFill>
                <a:latin typeface="Comfortaa"/>
                <a:ea typeface="Comfortaa"/>
                <a:cs typeface="Comfortaa"/>
                <a:sym typeface="Comfortaa"/>
              </a:rPr>
              <a:t>Lambersart</a:t>
            </a:r>
            <a:endParaRPr sz="900" b="1" dirty="0">
              <a:solidFill>
                <a:srgbClr val="FF0000"/>
              </a:solidFill>
              <a:latin typeface="Comfortaa"/>
              <a:ea typeface="Comfortaa"/>
              <a:cs typeface="Comfortaa"/>
              <a:sym typeface="Comfortaa"/>
            </a:endParaRPr>
          </a:p>
        </p:txBody>
      </p:sp>
      <p:sp>
        <p:nvSpPr>
          <p:cNvPr id="187" name="Google Shape;187;p21"/>
          <p:cNvSpPr txBox="1"/>
          <p:nvPr/>
        </p:nvSpPr>
        <p:spPr>
          <a:xfrm>
            <a:off x="6961900" y="251125"/>
            <a:ext cx="1931100" cy="477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fr" sz="1900">
                <a:latin typeface="Comfortaa"/>
                <a:ea typeface="Comfortaa"/>
                <a:cs typeface="Comfortaa"/>
                <a:sym typeface="Comfortaa"/>
              </a:rPr>
              <a:t>LA QUINTINIE</a:t>
            </a:r>
            <a:endParaRPr sz="1900">
              <a:latin typeface="Comfortaa"/>
              <a:ea typeface="Comfortaa"/>
              <a:cs typeface="Comfortaa"/>
              <a:sym typeface="Comfortaa"/>
            </a:endParaRPr>
          </a:p>
        </p:txBody>
      </p:sp>
      <p:sp>
        <p:nvSpPr>
          <p:cNvPr id="190" name="Google Shape;190;p21"/>
          <p:cNvSpPr txBox="1"/>
          <p:nvPr/>
        </p:nvSpPr>
        <p:spPr>
          <a:xfrm>
            <a:off x="109873" y="1494729"/>
            <a:ext cx="1878900" cy="354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fr" sz="1100" b="1" dirty="0">
                <a:solidFill>
                  <a:srgbClr val="FF0000"/>
                </a:solidFill>
                <a:latin typeface="Comfortaa"/>
                <a:ea typeface="Comfortaa"/>
                <a:cs typeface="Comfortaa"/>
                <a:sym typeface="Comfortaa"/>
              </a:rPr>
              <a:t>LAMBERSART</a:t>
            </a:r>
            <a:endParaRPr sz="1100" b="1" dirty="0">
              <a:solidFill>
                <a:srgbClr val="FF0000"/>
              </a:solidFill>
              <a:latin typeface="Comfortaa"/>
              <a:ea typeface="Comfortaa"/>
              <a:cs typeface="Comfortaa"/>
              <a:sym typeface="Comfortaa"/>
            </a:endParaRPr>
          </a:p>
        </p:txBody>
      </p:sp>
      <p:sp>
        <p:nvSpPr>
          <p:cNvPr id="191" name="Google Shape;191;p21"/>
          <p:cNvSpPr txBox="1"/>
          <p:nvPr/>
        </p:nvSpPr>
        <p:spPr>
          <a:xfrm>
            <a:off x="109873" y="1744829"/>
            <a:ext cx="3039300" cy="846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fr" sz="900" dirty="0">
                <a:latin typeface="Comfortaa"/>
                <a:ea typeface="Comfortaa"/>
                <a:cs typeface="Comfortaa"/>
                <a:sym typeface="Comfortaa"/>
              </a:rPr>
              <a:t>Surface parcelle : </a:t>
            </a:r>
            <a:r>
              <a:rPr lang="fr" sz="900" b="1" dirty="0">
                <a:latin typeface="Comfortaa"/>
                <a:ea typeface="Comfortaa"/>
                <a:cs typeface="Comfortaa"/>
                <a:sym typeface="Comfortaa"/>
              </a:rPr>
              <a:t>4179 m²</a:t>
            </a:r>
            <a:endParaRPr sz="900" b="1" dirty="0">
              <a:latin typeface="Comfortaa"/>
              <a:ea typeface="Comfortaa"/>
              <a:cs typeface="Comfortaa"/>
              <a:sym typeface="Comfortaa"/>
            </a:endParaRPr>
          </a:p>
          <a:p>
            <a:pPr marL="0" lvl="0" indent="0" algn="l" rtl="0">
              <a:spcBef>
                <a:spcPts val="0"/>
              </a:spcBef>
              <a:spcAft>
                <a:spcPts val="0"/>
              </a:spcAft>
              <a:buNone/>
            </a:pPr>
            <a:r>
              <a:rPr lang="fr" sz="900" dirty="0">
                <a:latin typeface="Comfortaa"/>
                <a:ea typeface="Comfortaa"/>
                <a:cs typeface="Comfortaa"/>
                <a:sym typeface="Comfortaa"/>
              </a:rPr>
              <a:t>Emprise au sol : </a:t>
            </a:r>
            <a:r>
              <a:rPr lang="fr" sz="900" b="1" dirty="0">
                <a:latin typeface="Comfortaa"/>
                <a:ea typeface="Comfortaa"/>
                <a:cs typeface="Comfortaa"/>
                <a:sym typeface="Comfortaa"/>
              </a:rPr>
              <a:t>1778 m² (42,5%)</a:t>
            </a:r>
            <a:endParaRPr sz="900" b="1" dirty="0">
              <a:latin typeface="Comfortaa"/>
              <a:ea typeface="Comfortaa"/>
              <a:cs typeface="Comfortaa"/>
              <a:sym typeface="Comfortaa"/>
            </a:endParaRPr>
          </a:p>
          <a:p>
            <a:pPr marL="0" lvl="0" indent="0" algn="l" rtl="0">
              <a:spcBef>
                <a:spcPts val="0"/>
              </a:spcBef>
              <a:spcAft>
                <a:spcPts val="0"/>
              </a:spcAft>
              <a:buNone/>
            </a:pPr>
            <a:r>
              <a:rPr lang="fr" sz="800" i="1" dirty="0">
                <a:solidFill>
                  <a:srgbClr val="FF0000"/>
                </a:solidFill>
                <a:latin typeface="Comfortaa"/>
                <a:ea typeface="Comfortaa"/>
                <a:cs typeface="Comfortaa"/>
                <a:sym typeface="Comfortaa"/>
              </a:rPr>
              <a:t>réglementaire 50% max</a:t>
            </a:r>
            <a:endParaRPr sz="800" i="1" dirty="0">
              <a:solidFill>
                <a:srgbClr val="FF0000"/>
              </a:solidFill>
              <a:latin typeface="Comfortaa"/>
              <a:ea typeface="Comfortaa"/>
              <a:cs typeface="Comfortaa"/>
              <a:sym typeface="Comfortaa"/>
            </a:endParaRPr>
          </a:p>
          <a:p>
            <a:pPr marL="0" lvl="0" indent="0" algn="l" rtl="0">
              <a:spcBef>
                <a:spcPts val="0"/>
              </a:spcBef>
              <a:spcAft>
                <a:spcPts val="0"/>
              </a:spcAft>
              <a:buNone/>
            </a:pPr>
            <a:r>
              <a:rPr lang="fr" sz="900" dirty="0">
                <a:latin typeface="Comfortaa"/>
                <a:ea typeface="Comfortaa"/>
                <a:cs typeface="Comfortaa"/>
                <a:sym typeface="Comfortaa"/>
              </a:rPr>
              <a:t>Espaces verts en pleine terre :</a:t>
            </a:r>
            <a:r>
              <a:rPr lang="fr" sz="900" b="1" dirty="0">
                <a:latin typeface="Comfortaa"/>
                <a:ea typeface="Comfortaa"/>
                <a:cs typeface="Comfortaa"/>
                <a:sym typeface="Comfortaa"/>
              </a:rPr>
              <a:t> 2300 m² (55%)</a:t>
            </a:r>
            <a:endParaRPr sz="900" b="1" dirty="0">
              <a:latin typeface="Comfortaa"/>
              <a:ea typeface="Comfortaa"/>
              <a:cs typeface="Comfortaa"/>
              <a:sym typeface="Comfortaa"/>
            </a:endParaRPr>
          </a:p>
          <a:p>
            <a:pPr marL="0" lvl="0" indent="0" algn="l" rtl="0">
              <a:spcBef>
                <a:spcPts val="0"/>
              </a:spcBef>
              <a:spcAft>
                <a:spcPts val="0"/>
              </a:spcAft>
              <a:buNone/>
            </a:pPr>
            <a:r>
              <a:rPr lang="fr" sz="800" i="1" dirty="0">
                <a:solidFill>
                  <a:srgbClr val="FF0000"/>
                </a:solidFill>
                <a:latin typeface="Comfortaa"/>
                <a:ea typeface="Comfortaa"/>
                <a:cs typeface="Comfortaa"/>
                <a:sym typeface="Comfortaa"/>
              </a:rPr>
              <a:t>réglementaire 15% min</a:t>
            </a:r>
            <a:endParaRPr sz="800" i="1" dirty="0">
              <a:solidFill>
                <a:srgbClr val="FF0000"/>
              </a:solidFill>
              <a:latin typeface="Comfortaa"/>
              <a:ea typeface="Comfortaa"/>
              <a:cs typeface="Comfortaa"/>
              <a:sym typeface="Comfortaa"/>
            </a:endParaRPr>
          </a:p>
        </p:txBody>
      </p:sp>
      <p:sp>
        <p:nvSpPr>
          <p:cNvPr id="192" name="Google Shape;192;p21"/>
          <p:cNvSpPr txBox="1"/>
          <p:nvPr/>
        </p:nvSpPr>
        <p:spPr>
          <a:xfrm>
            <a:off x="6120175" y="3174400"/>
            <a:ext cx="1878900" cy="354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fr" sz="1100" b="1">
                <a:solidFill>
                  <a:srgbClr val="FF0000"/>
                </a:solidFill>
                <a:latin typeface="Comfortaa"/>
                <a:ea typeface="Comfortaa"/>
                <a:cs typeface="Comfortaa"/>
                <a:sym typeface="Comfortaa"/>
              </a:rPr>
              <a:t>SAINT-ANDRÉ</a:t>
            </a:r>
            <a:endParaRPr sz="1100" b="1">
              <a:solidFill>
                <a:srgbClr val="FF0000"/>
              </a:solidFill>
              <a:latin typeface="Comfortaa"/>
              <a:ea typeface="Comfortaa"/>
              <a:cs typeface="Comfortaa"/>
              <a:sym typeface="Comfortaa"/>
            </a:endParaRPr>
          </a:p>
        </p:txBody>
      </p:sp>
      <p:sp>
        <p:nvSpPr>
          <p:cNvPr id="193" name="Google Shape;193;p21"/>
          <p:cNvSpPr txBox="1"/>
          <p:nvPr/>
        </p:nvSpPr>
        <p:spPr>
          <a:xfrm>
            <a:off x="6120175" y="3424500"/>
            <a:ext cx="3039300" cy="846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fr" sz="900" dirty="0">
                <a:latin typeface="Comfortaa"/>
                <a:ea typeface="Comfortaa"/>
                <a:cs typeface="Comfortaa"/>
                <a:sym typeface="Comfortaa"/>
              </a:rPr>
              <a:t>Surface parcelle : </a:t>
            </a:r>
            <a:r>
              <a:rPr lang="fr" sz="900" b="1" dirty="0">
                <a:latin typeface="Comfortaa"/>
                <a:ea typeface="Comfortaa"/>
                <a:cs typeface="Comfortaa"/>
                <a:sym typeface="Comfortaa"/>
              </a:rPr>
              <a:t>5060 m²</a:t>
            </a:r>
            <a:endParaRPr sz="900" b="1" dirty="0">
              <a:latin typeface="Comfortaa"/>
              <a:ea typeface="Comfortaa"/>
              <a:cs typeface="Comfortaa"/>
              <a:sym typeface="Comfortaa"/>
            </a:endParaRPr>
          </a:p>
          <a:p>
            <a:pPr marL="0" lvl="0" indent="0" algn="l" rtl="0">
              <a:spcBef>
                <a:spcPts val="0"/>
              </a:spcBef>
              <a:spcAft>
                <a:spcPts val="0"/>
              </a:spcAft>
              <a:buNone/>
            </a:pPr>
            <a:r>
              <a:rPr lang="fr" sz="900" dirty="0">
                <a:latin typeface="Comfortaa"/>
                <a:ea typeface="Comfortaa"/>
                <a:cs typeface="Comfortaa"/>
                <a:sym typeface="Comfortaa"/>
              </a:rPr>
              <a:t>Emprise au sol : </a:t>
            </a:r>
            <a:r>
              <a:rPr lang="fr" sz="900" b="1" dirty="0">
                <a:latin typeface="Comfortaa"/>
                <a:ea typeface="Comfortaa"/>
                <a:cs typeface="Comfortaa"/>
                <a:sym typeface="Comfortaa"/>
              </a:rPr>
              <a:t>1220 m² (24%)</a:t>
            </a:r>
            <a:endParaRPr sz="900" b="1" dirty="0">
              <a:latin typeface="Comfortaa"/>
              <a:ea typeface="Comfortaa"/>
              <a:cs typeface="Comfortaa"/>
              <a:sym typeface="Comfortaa"/>
            </a:endParaRPr>
          </a:p>
          <a:p>
            <a:pPr marL="0" lvl="0" indent="0" algn="l" rtl="0">
              <a:spcBef>
                <a:spcPts val="0"/>
              </a:spcBef>
              <a:spcAft>
                <a:spcPts val="0"/>
              </a:spcAft>
              <a:buNone/>
            </a:pPr>
            <a:r>
              <a:rPr lang="fr" sz="800" i="1" dirty="0">
                <a:solidFill>
                  <a:srgbClr val="FF0000"/>
                </a:solidFill>
                <a:latin typeface="Comfortaa"/>
                <a:ea typeface="Comfortaa"/>
                <a:cs typeface="Comfortaa"/>
                <a:sym typeface="Comfortaa"/>
              </a:rPr>
              <a:t>Non réglementée</a:t>
            </a:r>
            <a:endParaRPr sz="800" i="1" dirty="0">
              <a:solidFill>
                <a:srgbClr val="FF0000"/>
              </a:solidFill>
              <a:latin typeface="Comfortaa"/>
              <a:ea typeface="Comfortaa"/>
              <a:cs typeface="Comfortaa"/>
              <a:sym typeface="Comfortaa"/>
            </a:endParaRPr>
          </a:p>
          <a:p>
            <a:pPr marL="0" lvl="0" indent="0" algn="l" rtl="0">
              <a:spcBef>
                <a:spcPts val="0"/>
              </a:spcBef>
              <a:spcAft>
                <a:spcPts val="0"/>
              </a:spcAft>
              <a:buNone/>
            </a:pPr>
            <a:r>
              <a:rPr lang="fr" sz="900" dirty="0">
                <a:latin typeface="Comfortaa"/>
                <a:ea typeface="Comfortaa"/>
                <a:cs typeface="Comfortaa"/>
                <a:sym typeface="Comfortaa"/>
              </a:rPr>
              <a:t>Espaces verts en pleine terre :</a:t>
            </a:r>
            <a:r>
              <a:rPr lang="fr" sz="900" b="1" dirty="0">
                <a:latin typeface="Comfortaa"/>
                <a:ea typeface="Comfortaa"/>
                <a:cs typeface="Comfortaa"/>
                <a:sym typeface="Comfortaa"/>
              </a:rPr>
              <a:t>  1277 m² (25%)</a:t>
            </a:r>
            <a:endParaRPr sz="900" b="1" dirty="0">
              <a:latin typeface="Comfortaa"/>
              <a:ea typeface="Comfortaa"/>
              <a:cs typeface="Comfortaa"/>
              <a:sym typeface="Comfortaa"/>
            </a:endParaRPr>
          </a:p>
          <a:p>
            <a:pPr marL="0" lvl="0" indent="0" algn="l" rtl="0">
              <a:spcBef>
                <a:spcPts val="0"/>
              </a:spcBef>
              <a:spcAft>
                <a:spcPts val="0"/>
              </a:spcAft>
              <a:buNone/>
            </a:pPr>
            <a:r>
              <a:rPr lang="fr" sz="800" i="1" dirty="0">
                <a:solidFill>
                  <a:srgbClr val="FF0000"/>
                </a:solidFill>
                <a:latin typeface="Comfortaa"/>
                <a:ea typeface="Comfortaa"/>
                <a:cs typeface="Comfortaa"/>
                <a:sym typeface="Comfortaa"/>
              </a:rPr>
              <a:t>réglementaire 15% min</a:t>
            </a:r>
            <a:endParaRPr sz="800" i="1" dirty="0">
              <a:solidFill>
                <a:srgbClr val="FF0000"/>
              </a:solidFill>
              <a:latin typeface="Comfortaa"/>
              <a:ea typeface="Comfortaa"/>
              <a:cs typeface="Comfortaa"/>
              <a:sym typeface="Comfortaa"/>
            </a:endParaRPr>
          </a:p>
        </p:txBody>
      </p:sp>
      <p:cxnSp>
        <p:nvCxnSpPr>
          <p:cNvPr id="194" name="Google Shape;194;p21"/>
          <p:cNvCxnSpPr/>
          <p:nvPr/>
        </p:nvCxnSpPr>
        <p:spPr>
          <a:xfrm rot="10800000" flipH="1">
            <a:off x="-34625" y="1054975"/>
            <a:ext cx="9194100" cy="3300"/>
          </a:xfrm>
          <a:prstGeom prst="straightConnector1">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2" name="Google Shape;74;p14">
            <a:extLst>
              <a:ext uri="{FF2B5EF4-FFF2-40B4-BE49-F238E27FC236}">
                <a16:creationId xmlns:a16="http://schemas.microsoft.com/office/drawing/2014/main" id="{355F2DDA-9C2F-4B33-32D0-6328B00E49B6}"/>
              </a:ext>
            </a:extLst>
          </p:cNvPr>
          <p:cNvSpPr txBox="1">
            <a:spLocks/>
          </p:cNvSpPr>
          <p:nvPr/>
        </p:nvSpPr>
        <p:spPr>
          <a:xfrm>
            <a:off x="5618450" y="503600"/>
            <a:ext cx="3204000" cy="4722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Playfair Display"/>
              <a:buChar char="●"/>
              <a:defRPr sz="1800" b="0" i="0" u="none" strike="noStrike" cap="none">
                <a:solidFill>
                  <a:schemeClr val="dk2"/>
                </a:solidFill>
                <a:latin typeface="Playfair Display"/>
                <a:ea typeface="Playfair Display"/>
                <a:cs typeface="Playfair Display"/>
                <a:sym typeface="Playfair Display"/>
              </a:defRPr>
            </a:lvl1pPr>
            <a:lvl2pPr marL="914400" marR="0" lvl="1"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2pPr>
            <a:lvl3pPr marL="1371600" marR="0" lvl="2"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3pPr>
            <a:lvl4pPr marL="1828800" marR="0" lvl="3"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4pPr>
            <a:lvl5pPr marL="2286000" marR="0" lvl="4"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5pPr>
            <a:lvl6pPr marL="2743200" marR="0" lvl="5"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6pPr>
            <a:lvl7pPr marL="3200400" marR="0" lvl="6"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7pPr>
            <a:lvl8pPr marL="3657600" marR="0" lvl="7"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8pPr>
            <a:lvl9pPr marL="4114800" marR="0" lvl="8" indent="-317500" algn="l" rtl="0">
              <a:lnSpc>
                <a:spcPct val="115000"/>
              </a:lnSpc>
              <a:spcBef>
                <a:spcPts val="1600"/>
              </a:spcBef>
              <a:spcAft>
                <a:spcPts val="160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9pPr>
          </a:lstStyle>
          <a:p>
            <a:pPr marL="0" indent="0" algn="r">
              <a:spcAft>
                <a:spcPts val="1600"/>
              </a:spcAft>
              <a:buFont typeface="Playfair Display"/>
              <a:buNone/>
            </a:pPr>
            <a:r>
              <a:rPr lang="fr-FR" sz="600">
                <a:latin typeface="Comfortaa"/>
                <a:ea typeface="Comfortaa"/>
                <a:cs typeface="Comfortaa"/>
                <a:sym typeface="Comfortaa"/>
              </a:rPr>
              <a:t>Lambersart | Saint-André  </a:t>
            </a:r>
            <a:r>
              <a:rPr lang="fr-FR" sz="600">
                <a:solidFill>
                  <a:srgbClr val="FFC000"/>
                </a:solidFill>
                <a:latin typeface="Comfortaa"/>
                <a:ea typeface="Comfortaa"/>
                <a:cs typeface="Comfortaa"/>
                <a:sym typeface="Comfortaa"/>
              </a:rPr>
              <a:t>Novembre 2022</a:t>
            </a:r>
            <a:endParaRPr lang="fr-FR" sz="600" dirty="0">
              <a:solidFill>
                <a:srgbClr val="FFC000"/>
              </a:solidFill>
              <a:latin typeface="Comfortaa"/>
              <a:ea typeface="Comfortaa"/>
              <a:cs typeface="Comfortaa"/>
              <a:sym typeface="Comfortaa"/>
            </a:endParaRPr>
          </a:p>
        </p:txBody>
      </p:sp>
      <p:sp>
        <p:nvSpPr>
          <p:cNvPr id="3" name="Google Shape;140;p18">
            <a:extLst>
              <a:ext uri="{FF2B5EF4-FFF2-40B4-BE49-F238E27FC236}">
                <a16:creationId xmlns:a16="http://schemas.microsoft.com/office/drawing/2014/main" id="{436ABE17-6D2A-3DEA-4128-91DD1B28BF1D}"/>
              </a:ext>
            </a:extLst>
          </p:cNvPr>
          <p:cNvSpPr txBox="1"/>
          <p:nvPr/>
        </p:nvSpPr>
        <p:spPr>
          <a:xfrm>
            <a:off x="1070286" y="97896"/>
            <a:ext cx="1140650" cy="1200298"/>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fr-FR" sz="6600" dirty="0">
                <a:solidFill>
                  <a:srgbClr val="FFC000"/>
                </a:solidFill>
                <a:latin typeface="Comfortaa"/>
                <a:ea typeface="Comfortaa"/>
                <a:cs typeface="Comfortaa"/>
                <a:sym typeface="Comfortaa"/>
              </a:rPr>
              <a:t>3</a:t>
            </a:r>
            <a:endParaRPr sz="6600" dirty="0">
              <a:solidFill>
                <a:srgbClr val="FFC000"/>
              </a:solidFill>
              <a:latin typeface="Comfortaa"/>
              <a:ea typeface="Comfortaa"/>
              <a:cs typeface="Comfortaa"/>
              <a:sym typeface="Comfortaa"/>
            </a:endParaRPr>
          </a:p>
        </p:txBody>
      </p:sp>
      <p:sp>
        <p:nvSpPr>
          <p:cNvPr id="7" name="ZoneTexte 6">
            <a:extLst>
              <a:ext uri="{FF2B5EF4-FFF2-40B4-BE49-F238E27FC236}">
                <a16:creationId xmlns:a16="http://schemas.microsoft.com/office/drawing/2014/main" id="{830DDC61-2D7F-F3EF-735E-1A53F3E00B8A}"/>
              </a:ext>
            </a:extLst>
          </p:cNvPr>
          <p:cNvSpPr txBox="1"/>
          <p:nvPr/>
        </p:nvSpPr>
        <p:spPr>
          <a:xfrm>
            <a:off x="114281" y="389571"/>
            <a:ext cx="1209738" cy="677108"/>
          </a:xfrm>
          <a:prstGeom prst="rect">
            <a:avLst/>
          </a:prstGeom>
          <a:noFill/>
        </p:spPr>
        <p:txBody>
          <a:bodyPr wrap="square" rtlCol="0">
            <a:spAutoFit/>
          </a:bodyPr>
          <a:lstStyle/>
          <a:p>
            <a:r>
              <a:rPr lang="fr-FR" dirty="0">
                <a:latin typeface="Bebas Neue" panose="020B0606020202050201" pitchFamily="34" charset="0"/>
              </a:rPr>
              <a:t>PROJET</a:t>
            </a:r>
          </a:p>
          <a:p>
            <a:r>
              <a:rPr lang="fr-FR" sz="2400" dirty="0">
                <a:solidFill>
                  <a:srgbClr val="FFC000"/>
                </a:solidFill>
                <a:latin typeface="Bebas Neue" panose="020B0606020202050201" pitchFamily="34" charset="0"/>
              </a:rPr>
              <a:t>VERSION</a:t>
            </a:r>
          </a:p>
        </p:txBody>
      </p:sp>
      <p:sp>
        <p:nvSpPr>
          <p:cNvPr id="11" name="ZoneTexte 10">
            <a:extLst>
              <a:ext uri="{FF2B5EF4-FFF2-40B4-BE49-F238E27FC236}">
                <a16:creationId xmlns:a16="http://schemas.microsoft.com/office/drawing/2014/main" id="{776CEBA1-86A3-B1E9-01DC-306C398AC7DD}"/>
              </a:ext>
            </a:extLst>
          </p:cNvPr>
          <p:cNvSpPr txBox="1"/>
          <p:nvPr/>
        </p:nvSpPr>
        <p:spPr>
          <a:xfrm>
            <a:off x="1578713" y="509824"/>
            <a:ext cx="782618" cy="523220"/>
          </a:xfrm>
          <a:prstGeom prst="rect">
            <a:avLst/>
          </a:prstGeom>
          <a:noFill/>
        </p:spPr>
        <p:txBody>
          <a:bodyPr wrap="square" rtlCol="0">
            <a:spAutoFit/>
          </a:bodyPr>
          <a:lstStyle/>
          <a:p>
            <a:r>
              <a:rPr lang="fr-FR" dirty="0">
                <a:solidFill>
                  <a:srgbClr val="FFC000"/>
                </a:solidFill>
                <a:latin typeface="Bebas Neue" panose="020B0606020202050201" pitchFamily="34" charset="0"/>
              </a:rPr>
              <a:t>NOVEMBRE 2022</a:t>
            </a:r>
          </a:p>
        </p:txBody>
      </p:sp>
    </p:spTree>
    <p:extLst>
      <p:ext uri="{BB962C8B-B14F-4D97-AF65-F5344CB8AC3E}">
        <p14:creationId xmlns:p14="http://schemas.microsoft.com/office/powerpoint/2010/main" val="30848779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pic>
        <p:nvPicPr>
          <p:cNvPr id="301" name="Google Shape;301;p30"/>
          <p:cNvPicPr preferRelativeResize="0"/>
          <p:nvPr/>
        </p:nvPicPr>
        <p:blipFill rotWithShape="1">
          <a:blip r:embed="rId3">
            <a:alphaModFix/>
          </a:blip>
          <a:srcRect l="12397" r="13676"/>
          <a:stretch/>
        </p:blipFill>
        <p:spPr>
          <a:xfrm>
            <a:off x="199604" y="1563004"/>
            <a:ext cx="2129024" cy="1584764"/>
          </a:xfrm>
          <a:prstGeom prst="rect">
            <a:avLst/>
          </a:prstGeom>
          <a:noFill/>
          <a:ln>
            <a:noFill/>
          </a:ln>
        </p:spPr>
      </p:pic>
      <p:cxnSp>
        <p:nvCxnSpPr>
          <p:cNvPr id="302" name="Google Shape;302;p30"/>
          <p:cNvCxnSpPr/>
          <p:nvPr/>
        </p:nvCxnSpPr>
        <p:spPr>
          <a:xfrm rot="10800000" flipH="1">
            <a:off x="-34625" y="1054975"/>
            <a:ext cx="9194100" cy="3300"/>
          </a:xfrm>
          <a:prstGeom prst="straightConnector1">
            <a:avLst/>
          </a:prstGeom>
          <a:noFill/>
          <a:ln w="9525" cap="flat" cmpd="sng">
            <a:solidFill>
              <a:srgbClr val="38761D"/>
            </a:solidFill>
            <a:prstDash val="solid"/>
            <a:round/>
            <a:headEnd type="none" w="med" len="med"/>
            <a:tailEnd type="none" w="med" len="med"/>
          </a:ln>
        </p:spPr>
      </p:cxnSp>
      <p:sp>
        <p:nvSpPr>
          <p:cNvPr id="303" name="Google Shape;303;p30"/>
          <p:cNvSpPr txBox="1"/>
          <p:nvPr/>
        </p:nvSpPr>
        <p:spPr>
          <a:xfrm>
            <a:off x="6961900" y="251125"/>
            <a:ext cx="1931100" cy="477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fr" sz="1900" dirty="0">
                <a:latin typeface="Comfortaa"/>
                <a:ea typeface="Comfortaa"/>
                <a:cs typeface="Comfortaa"/>
                <a:sym typeface="Comfortaa"/>
              </a:rPr>
              <a:t>LA QUINTINIE</a:t>
            </a:r>
            <a:endParaRPr sz="1900" dirty="0">
              <a:latin typeface="Comfortaa"/>
              <a:ea typeface="Comfortaa"/>
              <a:cs typeface="Comfortaa"/>
              <a:sym typeface="Comfortaa"/>
            </a:endParaRPr>
          </a:p>
        </p:txBody>
      </p:sp>
      <p:pic>
        <p:nvPicPr>
          <p:cNvPr id="306" name="Google Shape;306;p30"/>
          <p:cNvPicPr preferRelativeResize="0"/>
          <p:nvPr/>
        </p:nvPicPr>
        <p:blipFill rotWithShape="1">
          <a:blip r:embed="rId4"/>
          <a:srcRect l="11164" t="12260" r="11252" b="6890"/>
          <a:stretch/>
        </p:blipFill>
        <p:spPr>
          <a:xfrm>
            <a:off x="4492712" y="1631534"/>
            <a:ext cx="2251476" cy="1364323"/>
          </a:xfrm>
          <a:prstGeom prst="rect">
            <a:avLst/>
          </a:prstGeom>
          <a:noFill/>
          <a:ln>
            <a:noFill/>
          </a:ln>
        </p:spPr>
      </p:pic>
      <p:sp>
        <p:nvSpPr>
          <p:cNvPr id="313" name="Google Shape;313;p30"/>
          <p:cNvSpPr txBox="1"/>
          <p:nvPr/>
        </p:nvSpPr>
        <p:spPr>
          <a:xfrm>
            <a:off x="883757" y="3758984"/>
            <a:ext cx="3368400" cy="1084882"/>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fr" sz="1050" dirty="0">
                <a:latin typeface="Comfortaa"/>
                <a:ea typeface="Comfortaa"/>
                <a:cs typeface="Comfortaa"/>
                <a:sym typeface="Comfortaa"/>
              </a:rPr>
              <a:t>Surface parcelle  </a:t>
            </a:r>
            <a:r>
              <a:rPr lang="fr" sz="1050" b="1" dirty="0">
                <a:latin typeface="Comfortaa"/>
                <a:ea typeface="Comfortaa"/>
                <a:cs typeface="Comfortaa"/>
                <a:sym typeface="Comfortaa"/>
              </a:rPr>
              <a:t>9239 m²</a:t>
            </a:r>
            <a:endParaRPr sz="1050" b="1" dirty="0">
              <a:latin typeface="Comfortaa"/>
              <a:ea typeface="Comfortaa"/>
              <a:cs typeface="Comfortaa"/>
              <a:sym typeface="Comfortaa"/>
            </a:endParaRPr>
          </a:p>
          <a:p>
            <a:pPr marL="0" lvl="0" indent="0" algn="l" rtl="0">
              <a:spcBef>
                <a:spcPts val="0"/>
              </a:spcBef>
              <a:spcAft>
                <a:spcPts val="0"/>
              </a:spcAft>
              <a:buNone/>
            </a:pPr>
            <a:r>
              <a:rPr lang="fr" sz="1050" dirty="0">
                <a:latin typeface="Comfortaa"/>
                <a:ea typeface="Comfortaa"/>
                <a:cs typeface="Comfortaa"/>
                <a:sym typeface="Comfortaa"/>
              </a:rPr>
              <a:t>Emprise au sol  </a:t>
            </a:r>
            <a:r>
              <a:rPr lang="fr" sz="1050" b="1" dirty="0">
                <a:latin typeface="Comfortaa"/>
                <a:ea typeface="Comfortaa"/>
                <a:cs typeface="Comfortaa"/>
                <a:sym typeface="Comfortaa"/>
              </a:rPr>
              <a:t>857 m² 	 	(9%)</a:t>
            </a:r>
            <a:endParaRPr sz="1050" b="1" dirty="0">
              <a:latin typeface="Comfortaa"/>
              <a:ea typeface="Comfortaa"/>
              <a:cs typeface="Comfortaa"/>
              <a:sym typeface="Comfortaa"/>
            </a:endParaRPr>
          </a:p>
          <a:p>
            <a:pPr marL="0" lvl="0" indent="0" algn="l" rtl="0">
              <a:spcBef>
                <a:spcPts val="0"/>
              </a:spcBef>
              <a:spcAft>
                <a:spcPts val="0"/>
              </a:spcAft>
              <a:buNone/>
            </a:pPr>
            <a:r>
              <a:rPr lang="fr" sz="1050" dirty="0">
                <a:latin typeface="Comfortaa"/>
                <a:ea typeface="Comfortaa"/>
                <a:cs typeface="Comfortaa"/>
                <a:sym typeface="Comfortaa"/>
              </a:rPr>
              <a:t>Espaces verts (pleine terre)</a:t>
            </a:r>
            <a:r>
              <a:rPr lang="fr" sz="1050" b="1" dirty="0">
                <a:latin typeface="Comfortaa"/>
                <a:ea typeface="Comfortaa"/>
                <a:cs typeface="Comfortaa"/>
                <a:sym typeface="Comfortaa"/>
              </a:rPr>
              <a:t> 4834 m² 	(52%)</a:t>
            </a:r>
            <a:endParaRPr sz="1050" b="1" dirty="0">
              <a:latin typeface="Comfortaa"/>
              <a:ea typeface="Comfortaa"/>
              <a:cs typeface="Comfortaa"/>
              <a:sym typeface="Comfortaa"/>
            </a:endParaRPr>
          </a:p>
          <a:p>
            <a:pPr marL="0" lvl="0" indent="0" algn="l" rtl="0">
              <a:spcBef>
                <a:spcPts val="0"/>
              </a:spcBef>
              <a:spcAft>
                <a:spcPts val="0"/>
              </a:spcAft>
              <a:buNone/>
            </a:pPr>
            <a:r>
              <a:rPr lang="fr" sz="1050" dirty="0">
                <a:latin typeface="Comfortaa"/>
                <a:ea typeface="Comfortaa"/>
                <a:cs typeface="Comfortaa"/>
                <a:sym typeface="Comfortaa"/>
              </a:rPr>
              <a:t>Espaces imperméabilisés </a:t>
            </a:r>
            <a:r>
              <a:rPr lang="fr" sz="1050" b="1" dirty="0">
                <a:latin typeface="Comfortaa"/>
                <a:ea typeface="Comfortaa"/>
                <a:cs typeface="Comfortaa"/>
                <a:sym typeface="Comfortaa"/>
              </a:rPr>
              <a:t> 3270 m² 	(35%)</a:t>
            </a:r>
          </a:p>
          <a:p>
            <a:pPr marL="0" lvl="0" indent="0" algn="l" rtl="0">
              <a:spcBef>
                <a:spcPts val="0"/>
              </a:spcBef>
              <a:spcAft>
                <a:spcPts val="0"/>
              </a:spcAft>
              <a:buNone/>
            </a:pPr>
            <a:r>
              <a:rPr lang="fr" sz="1050" dirty="0">
                <a:latin typeface="Comfortaa"/>
                <a:ea typeface="Comfortaa"/>
                <a:cs typeface="Comfortaa"/>
                <a:sym typeface="Comfortaa"/>
              </a:rPr>
              <a:t>Arbres 		         </a:t>
            </a:r>
            <a:r>
              <a:rPr lang="fr" sz="1050" b="1" dirty="0">
                <a:latin typeface="Comfortaa"/>
                <a:ea typeface="Comfortaa"/>
                <a:cs typeface="Comfortaa"/>
                <a:sym typeface="Comfortaa"/>
              </a:rPr>
              <a:t>	24</a:t>
            </a:r>
            <a:endParaRPr sz="1050" b="1" dirty="0">
              <a:latin typeface="Comfortaa"/>
              <a:ea typeface="Comfortaa"/>
              <a:cs typeface="Comfortaa"/>
              <a:sym typeface="Comfortaa"/>
            </a:endParaRPr>
          </a:p>
          <a:p>
            <a:pPr marL="0" lvl="0" indent="0" algn="l" rtl="0">
              <a:spcBef>
                <a:spcPts val="0"/>
              </a:spcBef>
              <a:spcAft>
                <a:spcPts val="0"/>
              </a:spcAft>
              <a:buNone/>
            </a:pPr>
            <a:endParaRPr sz="600" i="1" dirty="0">
              <a:solidFill>
                <a:srgbClr val="38761D"/>
              </a:solidFill>
              <a:latin typeface="Comfortaa"/>
              <a:ea typeface="Comfortaa"/>
              <a:cs typeface="Comfortaa"/>
              <a:sym typeface="Comfortaa"/>
            </a:endParaRPr>
          </a:p>
        </p:txBody>
      </p:sp>
      <p:sp>
        <p:nvSpPr>
          <p:cNvPr id="315" name="Google Shape;315;p30"/>
          <p:cNvSpPr txBox="1"/>
          <p:nvPr/>
        </p:nvSpPr>
        <p:spPr>
          <a:xfrm>
            <a:off x="4581283" y="3692117"/>
            <a:ext cx="3368400" cy="156963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fr" sz="1000" dirty="0">
                <a:latin typeface="Comfortaa"/>
                <a:ea typeface="Comfortaa"/>
                <a:cs typeface="Comfortaa"/>
                <a:sym typeface="Comfortaa"/>
              </a:rPr>
              <a:t>Surface parcelle  </a:t>
            </a:r>
            <a:r>
              <a:rPr lang="fr" sz="1000" b="1" dirty="0">
                <a:latin typeface="Comfortaa"/>
                <a:ea typeface="Comfortaa"/>
                <a:cs typeface="Comfortaa"/>
                <a:sym typeface="Comfortaa"/>
              </a:rPr>
              <a:t>9239 m²</a:t>
            </a:r>
            <a:endParaRPr sz="1000" b="1" dirty="0">
              <a:latin typeface="Comfortaa"/>
              <a:ea typeface="Comfortaa"/>
              <a:cs typeface="Comfortaa"/>
              <a:sym typeface="Comfortaa"/>
            </a:endParaRPr>
          </a:p>
          <a:p>
            <a:pPr marL="0" lvl="0" indent="0" algn="l" rtl="0">
              <a:spcBef>
                <a:spcPts val="0"/>
              </a:spcBef>
              <a:spcAft>
                <a:spcPts val="0"/>
              </a:spcAft>
              <a:buNone/>
            </a:pPr>
            <a:r>
              <a:rPr lang="fr" sz="1000" dirty="0">
                <a:latin typeface="Comfortaa"/>
                <a:ea typeface="Comfortaa"/>
                <a:cs typeface="Comfortaa"/>
                <a:sym typeface="Comfortaa"/>
              </a:rPr>
              <a:t>Emprise au sol  </a:t>
            </a:r>
            <a:r>
              <a:rPr lang="fr" sz="1000" b="1" dirty="0">
                <a:latin typeface="Comfortaa"/>
                <a:ea typeface="Comfortaa"/>
                <a:cs typeface="Comfortaa"/>
                <a:sym typeface="Comfortaa"/>
              </a:rPr>
              <a:t>2998 m²		(32%)</a:t>
            </a:r>
            <a:endParaRPr sz="1000" b="1" dirty="0">
              <a:latin typeface="Comfortaa"/>
              <a:ea typeface="Comfortaa"/>
              <a:cs typeface="Comfortaa"/>
              <a:sym typeface="Comfortaa"/>
            </a:endParaRPr>
          </a:p>
          <a:p>
            <a:pPr marL="0" lvl="0" indent="0" algn="l" rtl="0">
              <a:spcBef>
                <a:spcPts val="0"/>
              </a:spcBef>
              <a:spcAft>
                <a:spcPts val="0"/>
              </a:spcAft>
              <a:buNone/>
            </a:pPr>
            <a:r>
              <a:rPr lang="fr" sz="1000" dirty="0">
                <a:latin typeface="Comfortaa"/>
                <a:ea typeface="Comfortaa"/>
                <a:cs typeface="Comfortaa"/>
                <a:sym typeface="Comfortaa"/>
              </a:rPr>
              <a:t>Espaces verts (pleine terre)</a:t>
            </a:r>
            <a:r>
              <a:rPr lang="fr" sz="1000" b="1" dirty="0">
                <a:latin typeface="Comfortaa"/>
                <a:ea typeface="Comfortaa"/>
                <a:cs typeface="Comfortaa"/>
                <a:sym typeface="Comfortaa"/>
              </a:rPr>
              <a:t> 3534 m² 	(38%)</a:t>
            </a:r>
            <a:endParaRPr sz="1000" b="1" dirty="0">
              <a:latin typeface="Comfortaa"/>
              <a:ea typeface="Comfortaa"/>
              <a:cs typeface="Comfortaa"/>
              <a:sym typeface="Comfortaa"/>
            </a:endParaRPr>
          </a:p>
          <a:p>
            <a:pPr marL="0" lvl="0" indent="0" algn="l" rtl="0">
              <a:spcBef>
                <a:spcPts val="0"/>
              </a:spcBef>
              <a:spcAft>
                <a:spcPts val="0"/>
              </a:spcAft>
              <a:buNone/>
            </a:pPr>
            <a:r>
              <a:rPr lang="fr" sz="1000" dirty="0">
                <a:latin typeface="Comfortaa"/>
                <a:ea typeface="Comfortaa"/>
                <a:cs typeface="Comfortaa"/>
                <a:sym typeface="Comfortaa"/>
              </a:rPr>
              <a:t>Espaces imperméabilisés </a:t>
            </a:r>
            <a:r>
              <a:rPr lang="fr" sz="1000" b="1" dirty="0">
                <a:latin typeface="Comfortaa"/>
                <a:ea typeface="Comfortaa"/>
                <a:cs typeface="Comfortaa"/>
                <a:sym typeface="Comfortaa"/>
              </a:rPr>
              <a:t> 2680 m² 	(29%)</a:t>
            </a:r>
          </a:p>
          <a:p>
            <a:r>
              <a:rPr lang="fr-FR" sz="1000" dirty="0">
                <a:latin typeface="Comfortaa"/>
                <a:ea typeface="Comfortaa"/>
                <a:cs typeface="Comfortaa"/>
                <a:sym typeface="Comfortaa"/>
              </a:rPr>
              <a:t>Arbres conservés	       </a:t>
            </a:r>
            <a:r>
              <a:rPr lang="fr-FR" sz="1000" b="1" dirty="0">
                <a:latin typeface="Comfortaa"/>
                <a:ea typeface="Comfortaa"/>
                <a:cs typeface="Comfortaa"/>
                <a:sym typeface="Comfortaa"/>
              </a:rPr>
              <a:t>	15</a:t>
            </a:r>
          </a:p>
          <a:p>
            <a:r>
              <a:rPr lang="fr-FR" sz="1000" dirty="0">
                <a:latin typeface="Comfortaa"/>
                <a:ea typeface="Comfortaa"/>
                <a:cs typeface="Comfortaa"/>
                <a:sym typeface="Comfortaa"/>
              </a:rPr>
              <a:t>Arbres replantés	       </a:t>
            </a:r>
            <a:r>
              <a:rPr lang="fr-FR" sz="1000" b="1" dirty="0">
                <a:latin typeface="Comfortaa"/>
                <a:ea typeface="Comfortaa"/>
                <a:cs typeface="Comfortaa"/>
                <a:sym typeface="Comfortaa"/>
              </a:rPr>
              <a:t>	9</a:t>
            </a:r>
          </a:p>
          <a:p>
            <a:r>
              <a:rPr lang="fr-FR" sz="1000" dirty="0">
                <a:latin typeface="Comfortaa"/>
                <a:ea typeface="Comfortaa"/>
                <a:cs typeface="Comfortaa"/>
                <a:sym typeface="Comfortaa"/>
              </a:rPr>
              <a:t>Arbres plantés       </a:t>
            </a:r>
            <a:r>
              <a:rPr lang="fr-FR" sz="1000" b="1" dirty="0">
                <a:latin typeface="Comfortaa"/>
                <a:ea typeface="Comfortaa"/>
                <a:cs typeface="Comfortaa"/>
                <a:sym typeface="Comfortaa"/>
              </a:rPr>
              <a:t>		37</a:t>
            </a:r>
          </a:p>
          <a:p>
            <a:pPr marL="0" lvl="0" indent="0" algn="l" rtl="0">
              <a:spcBef>
                <a:spcPts val="0"/>
              </a:spcBef>
              <a:spcAft>
                <a:spcPts val="0"/>
              </a:spcAft>
              <a:buNone/>
            </a:pPr>
            <a:endParaRPr sz="1000" b="1" dirty="0">
              <a:latin typeface="Comfortaa"/>
              <a:ea typeface="Comfortaa"/>
              <a:cs typeface="Comfortaa"/>
              <a:sym typeface="Comfortaa"/>
            </a:endParaRPr>
          </a:p>
          <a:p>
            <a:pPr marL="0" lvl="0" indent="0" algn="l" rtl="0">
              <a:spcBef>
                <a:spcPts val="0"/>
              </a:spcBef>
              <a:spcAft>
                <a:spcPts val="0"/>
              </a:spcAft>
              <a:buNone/>
            </a:pPr>
            <a:endParaRPr sz="1000" i="1" dirty="0">
              <a:solidFill>
                <a:srgbClr val="38761D"/>
              </a:solidFill>
              <a:latin typeface="Comfortaa"/>
              <a:ea typeface="Comfortaa"/>
              <a:cs typeface="Comfortaa"/>
              <a:sym typeface="Comfortaa"/>
            </a:endParaRPr>
          </a:p>
        </p:txBody>
      </p:sp>
      <p:sp>
        <p:nvSpPr>
          <p:cNvPr id="2" name="Google Shape;74;p14">
            <a:extLst>
              <a:ext uri="{FF2B5EF4-FFF2-40B4-BE49-F238E27FC236}">
                <a16:creationId xmlns:a16="http://schemas.microsoft.com/office/drawing/2014/main" id="{45CB0475-3C2A-F78C-8F7E-41633BE62114}"/>
              </a:ext>
            </a:extLst>
          </p:cNvPr>
          <p:cNvSpPr txBox="1">
            <a:spLocks/>
          </p:cNvSpPr>
          <p:nvPr/>
        </p:nvSpPr>
        <p:spPr>
          <a:xfrm>
            <a:off x="5618450" y="503600"/>
            <a:ext cx="3204000" cy="4722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Playfair Display"/>
              <a:buChar char="●"/>
              <a:defRPr sz="1800" b="0" i="0" u="none" strike="noStrike" cap="none">
                <a:solidFill>
                  <a:schemeClr val="dk2"/>
                </a:solidFill>
                <a:latin typeface="Playfair Display"/>
                <a:ea typeface="Playfair Display"/>
                <a:cs typeface="Playfair Display"/>
                <a:sym typeface="Playfair Display"/>
              </a:defRPr>
            </a:lvl1pPr>
            <a:lvl2pPr marL="914400" marR="0" lvl="1"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2pPr>
            <a:lvl3pPr marL="1371600" marR="0" lvl="2"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3pPr>
            <a:lvl4pPr marL="1828800" marR="0" lvl="3"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4pPr>
            <a:lvl5pPr marL="2286000" marR="0" lvl="4"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5pPr>
            <a:lvl6pPr marL="2743200" marR="0" lvl="5"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6pPr>
            <a:lvl7pPr marL="3200400" marR="0" lvl="6"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7pPr>
            <a:lvl8pPr marL="3657600" marR="0" lvl="7"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8pPr>
            <a:lvl9pPr marL="4114800" marR="0" lvl="8" indent="-317500" algn="l" rtl="0">
              <a:lnSpc>
                <a:spcPct val="115000"/>
              </a:lnSpc>
              <a:spcBef>
                <a:spcPts val="1600"/>
              </a:spcBef>
              <a:spcAft>
                <a:spcPts val="160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9pPr>
          </a:lstStyle>
          <a:p>
            <a:pPr marL="0" indent="0" algn="r">
              <a:spcAft>
                <a:spcPts val="1600"/>
              </a:spcAft>
              <a:buFont typeface="Playfair Display"/>
              <a:buNone/>
            </a:pPr>
            <a:r>
              <a:rPr lang="fr-FR" sz="600">
                <a:latin typeface="Comfortaa"/>
                <a:ea typeface="Comfortaa"/>
                <a:cs typeface="Comfortaa"/>
                <a:sym typeface="Comfortaa"/>
              </a:rPr>
              <a:t>Lambersart | Saint-André  </a:t>
            </a:r>
            <a:r>
              <a:rPr lang="fr-FR" sz="600">
                <a:solidFill>
                  <a:srgbClr val="FFC000"/>
                </a:solidFill>
                <a:latin typeface="Comfortaa"/>
                <a:ea typeface="Comfortaa"/>
                <a:cs typeface="Comfortaa"/>
                <a:sym typeface="Comfortaa"/>
              </a:rPr>
              <a:t>Novembre 2022</a:t>
            </a:r>
            <a:endParaRPr lang="fr-FR" sz="600" dirty="0">
              <a:solidFill>
                <a:srgbClr val="FFC000"/>
              </a:solidFill>
              <a:latin typeface="Comfortaa"/>
              <a:ea typeface="Comfortaa"/>
              <a:cs typeface="Comfortaa"/>
              <a:sym typeface="Comfortaa"/>
            </a:endParaRPr>
          </a:p>
        </p:txBody>
      </p:sp>
      <p:sp>
        <p:nvSpPr>
          <p:cNvPr id="3" name="ZoneTexte 2">
            <a:extLst>
              <a:ext uri="{FF2B5EF4-FFF2-40B4-BE49-F238E27FC236}">
                <a16:creationId xmlns:a16="http://schemas.microsoft.com/office/drawing/2014/main" id="{1CD8538F-A45C-1F22-A5E0-A22139E48593}"/>
              </a:ext>
            </a:extLst>
          </p:cNvPr>
          <p:cNvSpPr txBox="1"/>
          <p:nvPr/>
        </p:nvSpPr>
        <p:spPr>
          <a:xfrm>
            <a:off x="113736" y="568938"/>
            <a:ext cx="1208292" cy="523220"/>
          </a:xfrm>
          <a:prstGeom prst="rect">
            <a:avLst/>
          </a:prstGeom>
          <a:noFill/>
        </p:spPr>
        <p:txBody>
          <a:bodyPr wrap="square" rtlCol="0">
            <a:spAutoFit/>
          </a:bodyPr>
          <a:lstStyle/>
          <a:p>
            <a:r>
              <a:rPr lang="fr-FR" dirty="0">
                <a:latin typeface="Bebas Neue" panose="020B0606020202050201" pitchFamily="34" charset="0"/>
              </a:rPr>
              <a:t>COMPARATIF</a:t>
            </a:r>
          </a:p>
          <a:p>
            <a:r>
              <a:rPr lang="fr-FR" dirty="0">
                <a:solidFill>
                  <a:srgbClr val="92D050"/>
                </a:solidFill>
                <a:latin typeface="Bebas Neue" panose="020B0606020202050201" pitchFamily="34" charset="0"/>
              </a:rPr>
              <a:t>ESPACES VERTS</a:t>
            </a:r>
          </a:p>
        </p:txBody>
      </p:sp>
      <p:sp>
        <p:nvSpPr>
          <p:cNvPr id="6" name="ZoneTexte 5">
            <a:extLst>
              <a:ext uri="{FF2B5EF4-FFF2-40B4-BE49-F238E27FC236}">
                <a16:creationId xmlns:a16="http://schemas.microsoft.com/office/drawing/2014/main" id="{4DB2F53E-2C77-D83F-FFD3-6578D29E68ED}"/>
              </a:ext>
            </a:extLst>
          </p:cNvPr>
          <p:cNvSpPr txBox="1"/>
          <p:nvPr/>
        </p:nvSpPr>
        <p:spPr>
          <a:xfrm>
            <a:off x="4575776" y="3227944"/>
            <a:ext cx="760719" cy="523220"/>
          </a:xfrm>
          <a:prstGeom prst="rect">
            <a:avLst/>
          </a:prstGeom>
          <a:noFill/>
        </p:spPr>
        <p:txBody>
          <a:bodyPr wrap="square" rtlCol="0">
            <a:spAutoFit/>
          </a:bodyPr>
          <a:lstStyle/>
          <a:p>
            <a:r>
              <a:rPr lang="fr-FR" dirty="0">
                <a:solidFill>
                  <a:srgbClr val="92D050"/>
                </a:solidFill>
                <a:latin typeface="Bebas Neue" panose="020B0606020202050201" pitchFamily="34" charset="0"/>
              </a:rPr>
              <a:t> </a:t>
            </a:r>
          </a:p>
          <a:p>
            <a:r>
              <a:rPr lang="fr-FR" dirty="0">
                <a:solidFill>
                  <a:srgbClr val="92D050"/>
                </a:solidFill>
                <a:latin typeface="Bebas Neue" panose="020B0606020202050201" pitchFamily="34" charset="0"/>
              </a:rPr>
              <a:t>VERSION</a:t>
            </a:r>
          </a:p>
        </p:txBody>
      </p:sp>
      <p:sp>
        <p:nvSpPr>
          <p:cNvPr id="7" name="Google Shape;140;p18">
            <a:extLst>
              <a:ext uri="{FF2B5EF4-FFF2-40B4-BE49-F238E27FC236}">
                <a16:creationId xmlns:a16="http://schemas.microsoft.com/office/drawing/2014/main" id="{7FB91123-29CF-E2C9-6B7A-8B7BEE5D58CC}"/>
              </a:ext>
            </a:extLst>
          </p:cNvPr>
          <p:cNvSpPr txBox="1"/>
          <p:nvPr/>
        </p:nvSpPr>
        <p:spPr>
          <a:xfrm>
            <a:off x="5183423" y="3147768"/>
            <a:ext cx="1140650" cy="692467"/>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fr-FR" sz="3300" dirty="0">
                <a:solidFill>
                  <a:srgbClr val="92D050"/>
                </a:solidFill>
                <a:latin typeface="Comfortaa"/>
                <a:ea typeface="Comfortaa"/>
                <a:cs typeface="Comfortaa"/>
                <a:sym typeface="Comfortaa"/>
              </a:rPr>
              <a:t>3</a:t>
            </a:r>
            <a:endParaRPr sz="3300" dirty="0">
              <a:solidFill>
                <a:srgbClr val="92D050"/>
              </a:solidFill>
              <a:latin typeface="Comfortaa"/>
              <a:ea typeface="Comfortaa"/>
              <a:cs typeface="Comfortaa"/>
              <a:sym typeface="Comfortaa"/>
            </a:endParaRPr>
          </a:p>
        </p:txBody>
      </p:sp>
      <p:sp>
        <p:nvSpPr>
          <p:cNvPr id="8" name="ZoneTexte 7">
            <a:extLst>
              <a:ext uri="{FF2B5EF4-FFF2-40B4-BE49-F238E27FC236}">
                <a16:creationId xmlns:a16="http://schemas.microsoft.com/office/drawing/2014/main" id="{B3DF82C0-B401-2ADA-EF09-24BDB009E57E}"/>
              </a:ext>
            </a:extLst>
          </p:cNvPr>
          <p:cNvSpPr txBox="1"/>
          <p:nvPr/>
        </p:nvSpPr>
        <p:spPr>
          <a:xfrm>
            <a:off x="883757" y="3187136"/>
            <a:ext cx="760719" cy="523220"/>
          </a:xfrm>
          <a:prstGeom prst="rect">
            <a:avLst/>
          </a:prstGeom>
          <a:noFill/>
        </p:spPr>
        <p:txBody>
          <a:bodyPr wrap="square" rtlCol="0">
            <a:spAutoFit/>
          </a:bodyPr>
          <a:lstStyle/>
          <a:p>
            <a:r>
              <a:rPr lang="fr-FR" dirty="0">
                <a:solidFill>
                  <a:srgbClr val="92D050"/>
                </a:solidFill>
                <a:latin typeface="Bebas Neue" panose="020B0606020202050201" pitchFamily="34" charset="0"/>
              </a:rPr>
              <a:t> </a:t>
            </a:r>
          </a:p>
          <a:p>
            <a:r>
              <a:rPr lang="fr-FR" dirty="0">
                <a:solidFill>
                  <a:srgbClr val="92D050"/>
                </a:solidFill>
                <a:latin typeface="Bebas Neue" panose="020B0606020202050201" pitchFamily="34" charset="0"/>
              </a:rPr>
              <a:t>EXISTANT</a:t>
            </a:r>
          </a:p>
        </p:txBody>
      </p:sp>
      <p:pic>
        <p:nvPicPr>
          <p:cNvPr id="17" name="Image 16">
            <a:extLst>
              <a:ext uri="{FF2B5EF4-FFF2-40B4-BE49-F238E27FC236}">
                <a16:creationId xmlns:a16="http://schemas.microsoft.com/office/drawing/2014/main" id="{8E5393D2-2717-9091-D5B6-FAE7BC8D26E6}"/>
              </a:ext>
            </a:extLst>
          </p:cNvPr>
          <p:cNvPicPr>
            <a:picLocks noChangeAspect="1"/>
          </p:cNvPicPr>
          <p:nvPr/>
        </p:nvPicPr>
        <p:blipFill rotWithShape="1">
          <a:blip r:embed="rId5"/>
          <a:srcRect l="7966" t="14254" r="7123" b="10158"/>
          <a:stretch/>
        </p:blipFill>
        <p:spPr>
          <a:xfrm rot="9574610">
            <a:off x="6589276" y="1893467"/>
            <a:ext cx="2224702" cy="1240864"/>
          </a:xfrm>
          <a:prstGeom prst="rect">
            <a:avLst/>
          </a:prstGeom>
        </p:spPr>
      </p:pic>
      <p:pic>
        <p:nvPicPr>
          <p:cNvPr id="19" name="Image 18">
            <a:extLst>
              <a:ext uri="{FF2B5EF4-FFF2-40B4-BE49-F238E27FC236}">
                <a16:creationId xmlns:a16="http://schemas.microsoft.com/office/drawing/2014/main" id="{321E2EB1-3E05-39B2-4B70-65018D6B2A55}"/>
              </a:ext>
            </a:extLst>
          </p:cNvPr>
          <p:cNvPicPr>
            <a:picLocks noChangeAspect="1"/>
          </p:cNvPicPr>
          <p:nvPr/>
        </p:nvPicPr>
        <p:blipFill rotWithShape="1">
          <a:blip r:embed="rId6"/>
          <a:srcRect l="7950" t="3146" r="5101" b="7337"/>
          <a:stretch/>
        </p:blipFill>
        <p:spPr>
          <a:xfrm rot="19463757">
            <a:off x="2063482" y="1893468"/>
            <a:ext cx="1967664" cy="1240864"/>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cxnSp>
        <p:nvCxnSpPr>
          <p:cNvPr id="158" name="Google Shape;158;p19"/>
          <p:cNvCxnSpPr/>
          <p:nvPr/>
        </p:nvCxnSpPr>
        <p:spPr>
          <a:xfrm rot="10800000" flipH="1">
            <a:off x="-34625" y="1054975"/>
            <a:ext cx="9194100" cy="3300"/>
          </a:xfrm>
          <a:prstGeom prst="straightConnector1">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159" name="Google Shape;159;p19"/>
          <p:cNvSpPr txBox="1"/>
          <p:nvPr/>
        </p:nvSpPr>
        <p:spPr>
          <a:xfrm>
            <a:off x="6961900" y="251125"/>
            <a:ext cx="1931100" cy="477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fr" sz="1900">
                <a:latin typeface="Comfortaa"/>
                <a:ea typeface="Comfortaa"/>
                <a:cs typeface="Comfortaa"/>
                <a:sym typeface="Comfortaa"/>
              </a:rPr>
              <a:t>LA QUINTINIE</a:t>
            </a:r>
            <a:endParaRPr sz="1900">
              <a:latin typeface="Comfortaa"/>
              <a:ea typeface="Comfortaa"/>
              <a:cs typeface="Comfortaa"/>
              <a:sym typeface="Comfortaa"/>
            </a:endParaRPr>
          </a:p>
        </p:txBody>
      </p:sp>
      <p:pic>
        <p:nvPicPr>
          <p:cNvPr id="163" name="Google Shape;163;p19"/>
          <p:cNvPicPr preferRelativeResize="0"/>
          <p:nvPr/>
        </p:nvPicPr>
        <p:blipFill rotWithShape="1">
          <a:blip r:embed="rId3"/>
          <a:srcRect l="21823" t="28547" r="17253"/>
          <a:stretch/>
        </p:blipFill>
        <p:spPr>
          <a:xfrm>
            <a:off x="358158" y="1385125"/>
            <a:ext cx="4848325" cy="3198549"/>
          </a:xfrm>
          <a:prstGeom prst="rect">
            <a:avLst/>
          </a:prstGeom>
          <a:noFill/>
          <a:ln>
            <a:noFill/>
          </a:ln>
        </p:spPr>
      </p:pic>
      <p:pic>
        <p:nvPicPr>
          <p:cNvPr id="164" name="Google Shape;164;p19"/>
          <p:cNvPicPr preferRelativeResize="0"/>
          <p:nvPr/>
        </p:nvPicPr>
        <p:blipFill rotWithShape="1">
          <a:blip r:embed="rId4"/>
          <a:srcRect l="16735" t="29111" r="25990" b="16868"/>
          <a:stretch/>
        </p:blipFill>
        <p:spPr>
          <a:xfrm>
            <a:off x="5280236" y="1386229"/>
            <a:ext cx="3363328" cy="1784424"/>
          </a:xfrm>
          <a:prstGeom prst="rect">
            <a:avLst/>
          </a:prstGeom>
          <a:noFill/>
          <a:ln>
            <a:noFill/>
          </a:ln>
        </p:spPr>
      </p:pic>
      <p:pic>
        <p:nvPicPr>
          <p:cNvPr id="165" name="Google Shape;165;p19"/>
          <p:cNvPicPr preferRelativeResize="0"/>
          <p:nvPr/>
        </p:nvPicPr>
        <p:blipFill rotWithShape="1">
          <a:blip r:embed="rId5"/>
          <a:srcRect l="13960" t="49245" r="17534" b="513"/>
          <a:stretch/>
        </p:blipFill>
        <p:spPr>
          <a:xfrm>
            <a:off x="5280236" y="3197831"/>
            <a:ext cx="3359352" cy="1385843"/>
          </a:xfrm>
          <a:prstGeom prst="rect">
            <a:avLst/>
          </a:prstGeom>
          <a:noFill/>
          <a:ln>
            <a:noFill/>
          </a:ln>
        </p:spPr>
      </p:pic>
      <p:sp>
        <p:nvSpPr>
          <p:cNvPr id="2" name="Google Shape;74;p14">
            <a:extLst>
              <a:ext uri="{FF2B5EF4-FFF2-40B4-BE49-F238E27FC236}">
                <a16:creationId xmlns:a16="http://schemas.microsoft.com/office/drawing/2014/main" id="{DB66A945-BBD2-A5E0-6697-86FFD4860649}"/>
              </a:ext>
            </a:extLst>
          </p:cNvPr>
          <p:cNvSpPr txBox="1">
            <a:spLocks/>
          </p:cNvSpPr>
          <p:nvPr/>
        </p:nvSpPr>
        <p:spPr>
          <a:xfrm>
            <a:off x="5618450" y="503600"/>
            <a:ext cx="3204000" cy="4722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Playfair Display"/>
              <a:buChar char="●"/>
              <a:defRPr sz="1800" b="0" i="0" u="none" strike="noStrike" cap="none">
                <a:solidFill>
                  <a:schemeClr val="dk2"/>
                </a:solidFill>
                <a:latin typeface="Playfair Display"/>
                <a:ea typeface="Playfair Display"/>
                <a:cs typeface="Playfair Display"/>
                <a:sym typeface="Playfair Display"/>
              </a:defRPr>
            </a:lvl1pPr>
            <a:lvl2pPr marL="914400" marR="0" lvl="1"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2pPr>
            <a:lvl3pPr marL="1371600" marR="0" lvl="2"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3pPr>
            <a:lvl4pPr marL="1828800" marR="0" lvl="3"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4pPr>
            <a:lvl5pPr marL="2286000" marR="0" lvl="4"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5pPr>
            <a:lvl6pPr marL="2743200" marR="0" lvl="5"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6pPr>
            <a:lvl7pPr marL="3200400" marR="0" lvl="6"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7pPr>
            <a:lvl8pPr marL="3657600" marR="0" lvl="7"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8pPr>
            <a:lvl9pPr marL="4114800" marR="0" lvl="8" indent="-317500" algn="l" rtl="0">
              <a:lnSpc>
                <a:spcPct val="115000"/>
              </a:lnSpc>
              <a:spcBef>
                <a:spcPts val="1600"/>
              </a:spcBef>
              <a:spcAft>
                <a:spcPts val="160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9pPr>
          </a:lstStyle>
          <a:p>
            <a:pPr marL="0" indent="0" algn="r">
              <a:spcAft>
                <a:spcPts val="1600"/>
              </a:spcAft>
              <a:buFont typeface="Playfair Display"/>
              <a:buNone/>
            </a:pPr>
            <a:r>
              <a:rPr lang="fr-FR" sz="600">
                <a:latin typeface="Comfortaa"/>
                <a:ea typeface="Comfortaa"/>
                <a:cs typeface="Comfortaa"/>
                <a:sym typeface="Comfortaa"/>
              </a:rPr>
              <a:t>Lambersart | Saint-André  </a:t>
            </a:r>
            <a:r>
              <a:rPr lang="fr-FR" sz="600">
                <a:solidFill>
                  <a:srgbClr val="FFC000"/>
                </a:solidFill>
                <a:latin typeface="Comfortaa"/>
                <a:ea typeface="Comfortaa"/>
                <a:cs typeface="Comfortaa"/>
                <a:sym typeface="Comfortaa"/>
              </a:rPr>
              <a:t>Novembre 2022</a:t>
            </a:r>
            <a:endParaRPr lang="fr-FR" sz="600" dirty="0">
              <a:solidFill>
                <a:srgbClr val="FFC000"/>
              </a:solidFill>
              <a:latin typeface="Comfortaa"/>
              <a:ea typeface="Comfortaa"/>
              <a:cs typeface="Comfortaa"/>
              <a:sym typeface="Comfortaa"/>
            </a:endParaRPr>
          </a:p>
        </p:txBody>
      </p:sp>
      <p:sp>
        <p:nvSpPr>
          <p:cNvPr id="3" name="Google Shape;140;p18">
            <a:extLst>
              <a:ext uri="{FF2B5EF4-FFF2-40B4-BE49-F238E27FC236}">
                <a16:creationId xmlns:a16="http://schemas.microsoft.com/office/drawing/2014/main" id="{A749C656-3B3F-1E73-5680-A8D848FC9D51}"/>
              </a:ext>
            </a:extLst>
          </p:cNvPr>
          <p:cNvSpPr txBox="1"/>
          <p:nvPr/>
        </p:nvSpPr>
        <p:spPr>
          <a:xfrm>
            <a:off x="1070286" y="97896"/>
            <a:ext cx="1140650" cy="1200298"/>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fr-FR" sz="6600" dirty="0">
                <a:solidFill>
                  <a:srgbClr val="FFC000"/>
                </a:solidFill>
                <a:latin typeface="Comfortaa"/>
                <a:ea typeface="Comfortaa"/>
                <a:cs typeface="Comfortaa"/>
                <a:sym typeface="Comfortaa"/>
              </a:rPr>
              <a:t>3</a:t>
            </a:r>
            <a:endParaRPr sz="6600" dirty="0">
              <a:solidFill>
                <a:srgbClr val="FFC000"/>
              </a:solidFill>
              <a:latin typeface="Comfortaa"/>
              <a:ea typeface="Comfortaa"/>
              <a:cs typeface="Comfortaa"/>
              <a:sym typeface="Comfortaa"/>
            </a:endParaRPr>
          </a:p>
        </p:txBody>
      </p:sp>
      <p:sp>
        <p:nvSpPr>
          <p:cNvPr id="7" name="ZoneTexte 6">
            <a:extLst>
              <a:ext uri="{FF2B5EF4-FFF2-40B4-BE49-F238E27FC236}">
                <a16:creationId xmlns:a16="http://schemas.microsoft.com/office/drawing/2014/main" id="{DAFE2B21-1209-7A3A-D9B4-870BBC6AEB08}"/>
              </a:ext>
            </a:extLst>
          </p:cNvPr>
          <p:cNvSpPr txBox="1"/>
          <p:nvPr/>
        </p:nvSpPr>
        <p:spPr>
          <a:xfrm>
            <a:off x="114281" y="389571"/>
            <a:ext cx="1209738" cy="677108"/>
          </a:xfrm>
          <a:prstGeom prst="rect">
            <a:avLst/>
          </a:prstGeom>
          <a:noFill/>
        </p:spPr>
        <p:txBody>
          <a:bodyPr wrap="square" rtlCol="0">
            <a:spAutoFit/>
          </a:bodyPr>
          <a:lstStyle/>
          <a:p>
            <a:r>
              <a:rPr lang="fr-FR" dirty="0">
                <a:latin typeface="Bebas Neue" panose="020B0606020202050201" pitchFamily="34" charset="0"/>
              </a:rPr>
              <a:t>PROJET</a:t>
            </a:r>
          </a:p>
          <a:p>
            <a:r>
              <a:rPr lang="fr-FR" sz="2400" dirty="0">
                <a:solidFill>
                  <a:srgbClr val="FFC000"/>
                </a:solidFill>
                <a:latin typeface="Bebas Neue" panose="020B0606020202050201" pitchFamily="34" charset="0"/>
              </a:rPr>
              <a:t>VERSION</a:t>
            </a:r>
          </a:p>
        </p:txBody>
      </p:sp>
      <p:sp>
        <p:nvSpPr>
          <p:cNvPr id="8" name="ZoneTexte 7">
            <a:extLst>
              <a:ext uri="{FF2B5EF4-FFF2-40B4-BE49-F238E27FC236}">
                <a16:creationId xmlns:a16="http://schemas.microsoft.com/office/drawing/2014/main" id="{1F387385-D8D3-FC75-E1CD-F0883C34DBC8}"/>
              </a:ext>
            </a:extLst>
          </p:cNvPr>
          <p:cNvSpPr txBox="1"/>
          <p:nvPr/>
        </p:nvSpPr>
        <p:spPr>
          <a:xfrm>
            <a:off x="1578713" y="509824"/>
            <a:ext cx="782618" cy="523220"/>
          </a:xfrm>
          <a:prstGeom prst="rect">
            <a:avLst/>
          </a:prstGeom>
          <a:noFill/>
        </p:spPr>
        <p:txBody>
          <a:bodyPr wrap="square" rtlCol="0">
            <a:spAutoFit/>
          </a:bodyPr>
          <a:lstStyle/>
          <a:p>
            <a:r>
              <a:rPr lang="fr-FR" dirty="0">
                <a:solidFill>
                  <a:srgbClr val="FFC000"/>
                </a:solidFill>
                <a:latin typeface="Bebas Neue" panose="020B0606020202050201" pitchFamily="34" charset="0"/>
              </a:rPr>
              <a:t>NOVEMBRE 2022</a:t>
            </a:r>
          </a:p>
        </p:txBody>
      </p:sp>
    </p:spTree>
    <p:extLst>
      <p:ext uri="{BB962C8B-B14F-4D97-AF65-F5344CB8AC3E}">
        <p14:creationId xmlns:p14="http://schemas.microsoft.com/office/powerpoint/2010/main" val="8614136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cxnSp>
        <p:nvCxnSpPr>
          <p:cNvPr id="274" name="Google Shape;274;p27"/>
          <p:cNvCxnSpPr/>
          <p:nvPr/>
        </p:nvCxnSpPr>
        <p:spPr>
          <a:xfrm rot="10800000" flipH="1">
            <a:off x="-34625" y="1054975"/>
            <a:ext cx="9194100" cy="3300"/>
          </a:xfrm>
          <a:prstGeom prst="straightConnector1">
            <a:avLst/>
          </a:prstGeom>
          <a:noFill/>
          <a:ln w="9525" cap="flat" cmpd="sng">
            <a:solidFill>
              <a:srgbClr val="38761D"/>
            </a:solidFill>
            <a:prstDash val="solid"/>
            <a:round/>
            <a:headEnd type="none" w="med" len="med"/>
            <a:tailEnd type="none" w="med" len="med"/>
          </a:ln>
        </p:spPr>
      </p:cxnSp>
      <p:sp>
        <p:nvSpPr>
          <p:cNvPr id="275" name="Google Shape;275;p27"/>
          <p:cNvSpPr txBox="1"/>
          <p:nvPr/>
        </p:nvSpPr>
        <p:spPr>
          <a:xfrm>
            <a:off x="6961900" y="251125"/>
            <a:ext cx="1931100" cy="477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fr" sz="1900">
                <a:latin typeface="Comfortaa"/>
                <a:ea typeface="Comfortaa"/>
                <a:cs typeface="Comfortaa"/>
                <a:sym typeface="Comfortaa"/>
              </a:rPr>
              <a:t>LA QUINTINIE</a:t>
            </a:r>
            <a:endParaRPr sz="1900">
              <a:latin typeface="Comfortaa"/>
              <a:ea typeface="Comfortaa"/>
              <a:cs typeface="Comfortaa"/>
              <a:sym typeface="Comfortaa"/>
            </a:endParaRPr>
          </a:p>
        </p:txBody>
      </p:sp>
      <p:sp>
        <p:nvSpPr>
          <p:cNvPr id="277" name="Google Shape;277;p27"/>
          <p:cNvSpPr txBox="1"/>
          <p:nvPr/>
        </p:nvSpPr>
        <p:spPr>
          <a:xfrm>
            <a:off x="242450" y="1255575"/>
            <a:ext cx="4355400" cy="354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fr" sz="1100" b="1">
                <a:solidFill>
                  <a:schemeClr val="dk2"/>
                </a:solidFill>
                <a:latin typeface="Comfortaa"/>
                <a:ea typeface="Comfortaa"/>
                <a:cs typeface="Comfortaa"/>
                <a:sym typeface="Comfortaa"/>
              </a:rPr>
              <a:t>Vue d’ambiance </a:t>
            </a:r>
            <a:r>
              <a:rPr lang="fr" sz="1100" b="1">
                <a:solidFill>
                  <a:schemeClr val="accent1"/>
                </a:solidFill>
                <a:latin typeface="Comfortaa"/>
                <a:ea typeface="Comfortaa"/>
                <a:cs typeface="Comfortaa"/>
                <a:sym typeface="Comfortaa"/>
              </a:rPr>
              <a:t> intérieur d'îlot / logements</a:t>
            </a:r>
            <a:endParaRPr sz="1100" b="1">
              <a:solidFill>
                <a:schemeClr val="accent1"/>
              </a:solidFill>
              <a:latin typeface="Comfortaa"/>
              <a:ea typeface="Comfortaa"/>
              <a:cs typeface="Comfortaa"/>
              <a:sym typeface="Comfortaa"/>
            </a:endParaRPr>
          </a:p>
        </p:txBody>
      </p:sp>
      <p:pic>
        <p:nvPicPr>
          <p:cNvPr id="278" name="Google Shape;278;p27"/>
          <p:cNvPicPr preferRelativeResize="0"/>
          <p:nvPr/>
        </p:nvPicPr>
        <p:blipFill rotWithShape="1">
          <a:blip r:embed="rId3">
            <a:extLst>
              <a:ext uri="{BEBA8EAE-BF5A-486C-A8C5-ECC9F3942E4B}">
                <a14:imgProps xmlns:a14="http://schemas.microsoft.com/office/drawing/2010/main">
                  <a14:imgLayer r:embed="rId4">
                    <a14:imgEffect>
                      <a14:brightnessContrast bright="20000"/>
                    </a14:imgEffect>
                  </a14:imgLayer>
                </a14:imgProps>
              </a:ext>
            </a:extLst>
          </a:blip>
          <a:srcRect l="90" t="4296" r="-90" b="27662"/>
          <a:stretch/>
        </p:blipFill>
        <p:spPr>
          <a:xfrm>
            <a:off x="363236" y="1548197"/>
            <a:ext cx="8416028" cy="3221148"/>
          </a:xfrm>
          <a:prstGeom prst="rect">
            <a:avLst/>
          </a:prstGeom>
          <a:noFill/>
          <a:ln>
            <a:noFill/>
          </a:ln>
        </p:spPr>
      </p:pic>
      <p:sp>
        <p:nvSpPr>
          <p:cNvPr id="2" name="Google Shape;74;p14">
            <a:extLst>
              <a:ext uri="{FF2B5EF4-FFF2-40B4-BE49-F238E27FC236}">
                <a16:creationId xmlns:a16="http://schemas.microsoft.com/office/drawing/2014/main" id="{C641B20F-1973-58F9-3D6A-C8B1DC3799EA}"/>
              </a:ext>
            </a:extLst>
          </p:cNvPr>
          <p:cNvSpPr txBox="1">
            <a:spLocks/>
          </p:cNvSpPr>
          <p:nvPr/>
        </p:nvSpPr>
        <p:spPr>
          <a:xfrm>
            <a:off x="5618450" y="503600"/>
            <a:ext cx="3204000" cy="4722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Playfair Display"/>
              <a:buChar char="●"/>
              <a:defRPr sz="1800" b="0" i="0" u="none" strike="noStrike" cap="none">
                <a:solidFill>
                  <a:schemeClr val="dk2"/>
                </a:solidFill>
                <a:latin typeface="Playfair Display"/>
                <a:ea typeface="Playfair Display"/>
                <a:cs typeface="Playfair Display"/>
                <a:sym typeface="Playfair Display"/>
              </a:defRPr>
            </a:lvl1pPr>
            <a:lvl2pPr marL="914400" marR="0" lvl="1"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2pPr>
            <a:lvl3pPr marL="1371600" marR="0" lvl="2"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3pPr>
            <a:lvl4pPr marL="1828800" marR="0" lvl="3"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4pPr>
            <a:lvl5pPr marL="2286000" marR="0" lvl="4"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5pPr>
            <a:lvl6pPr marL="2743200" marR="0" lvl="5"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6pPr>
            <a:lvl7pPr marL="3200400" marR="0" lvl="6"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7pPr>
            <a:lvl8pPr marL="3657600" marR="0" lvl="7"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8pPr>
            <a:lvl9pPr marL="4114800" marR="0" lvl="8" indent="-317500" algn="l" rtl="0">
              <a:lnSpc>
                <a:spcPct val="115000"/>
              </a:lnSpc>
              <a:spcBef>
                <a:spcPts val="1600"/>
              </a:spcBef>
              <a:spcAft>
                <a:spcPts val="160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9pPr>
          </a:lstStyle>
          <a:p>
            <a:pPr marL="0" indent="0" algn="r">
              <a:spcAft>
                <a:spcPts val="1600"/>
              </a:spcAft>
              <a:buFont typeface="Playfair Display"/>
              <a:buNone/>
            </a:pPr>
            <a:r>
              <a:rPr lang="fr-FR" sz="600">
                <a:latin typeface="Comfortaa"/>
                <a:ea typeface="Comfortaa"/>
                <a:cs typeface="Comfortaa"/>
                <a:sym typeface="Comfortaa"/>
              </a:rPr>
              <a:t>Lambersart | Saint-André  </a:t>
            </a:r>
            <a:r>
              <a:rPr lang="fr-FR" sz="600">
                <a:solidFill>
                  <a:srgbClr val="FFC000"/>
                </a:solidFill>
                <a:latin typeface="Comfortaa"/>
                <a:ea typeface="Comfortaa"/>
                <a:cs typeface="Comfortaa"/>
                <a:sym typeface="Comfortaa"/>
              </a:rPr>
              <a:t>Novembre 2022</a:t>
            </a:r>
            <a:endParaRPr lang="fr-FR" sz="600" dirty="0">
              <a:solidFill>
                <a:srgbClr val="FFC000"/>
              </a:solidFill>
              <a:latin typeface="Comfortaa"/>
              <a:ea typeface="Comfortaa"/>
              <a:cs typeface="Comfortaa"/>
              <a:sym typeface="Comfortaa"/>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cxnSp>
        <p:nvCxnSpPr>
          <p:cNvPr id="72" name="Google Shape;72;p14"/>
          <p:cNvCxnSpPr/>
          <p:nvPr/>
        </p:nvCxnSpPr>
        <p:spPr>
          <a:xfrm rot="10800000" flipH="1">
            <a:off x="-34625" y="1054975"/>
            <a:ext cx="9194100" cy="3300"/>
          </a:xfrm>
          <a:prstGeom prst="straightConnector1">
            <a:avLst/>
          </a:prstGeom>
          <a:noFill/>
          <a:ln w="9525" cap="flat" cmpd="sng">
            <a:solidFill>
              <a:schemeClr val="dk2"/>
            </a:solidFill>
            <a:prstDash val="solid"/>
            <a:round/>
            <a:headEnd type="none" w="med" len="med"/>
            <a:tailEnd type="none" w="med" len="med"/>
          </a:ln>
        </p:spPr>
      </p:cxnSp>
      <p:sp>
        <p:nvSpPr>
          <p:cNvPr id="73" name="Google Shape;73;p14"/>
          <p:cNvSpPr txBox="1"/>
          <p:nvPr/>
        </p:nvSpPr>
        <p:spPr>
          <a:xfrm>
            <a:off x="6961900" y="251125"/>
            <a:ext cx="1931100" cy="477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fr" sz="1900" dirty="0">
                <a:latin typeface="Comfortaa"/>
                <a:ea typeface="Comfortaa"/>
                <a:cs typeface="Comfortaa"/>
                <a:sym typeface="Comfortaa"/>
              </a:rPr>
              <a:t>LA QUINTINIE</a:t>
            </a:r>
            <a:endParaRPr sz="1900" dirty="0">
              <a:latin typeface="Comfortaa"/>
              <a:ea typeface="Comfortaa"/>
              <a:cs typeface="Comfortaa"/>
              <a:sym typeface="Comfortaa"/>
            </a:endParaRPr>
          </a:p>
        </p:txBody>
      </p:sp>
      <p:sp>
        <p:nvSpPr>
          <p:cNvPr id="74" name="Google Shape;74;p14"/>
          <p:cNvSpPr txBox="1">
            <a:spLocks noGrp="1"/>
          </p:cNvSpPr>
          <p:nvPr>
            <p:ph type="subTitle" idx="4294967295"/>
          </p:nvPr>
        </p:nvSpPr>
        <p:spPr>
          <a:xfrm>
            <a:off x="5618450" y="503600"/>
            <a:ext cx="3204000" cy="472200"/>
          </a:xfrm>
          <a:prstGeom prst="rect">
            <a:avLst/>
          </a:prstGeom>
        </p:spPr>
        <p:txBody>
          <a:bodyPr spcFirstLastPara="1" wrap="square" lIns="91425" tIns="91425" rIns="91425" bIns="91425" anchor="t" anchorCtr="0">
            <a:noAutofit/>
          </a:bodyPr>
          <a:lstStyle/>
          <a:p>
            <a:pPr marL="0" lvl="0" indent="0" algn="r" rtl="0">
              <a:spcBef>
                <a:spcPts val="0"/>
              </a:spcBef>
              <a:spcAft>
                <a:spcPts val="1600"/>
              </a:spcAft>
              <a:buNone/>
            </a:pPr>
            <a:r>
              <a:rPr lang="fr" sz="600" dirty="0">
                <a:latin typeface="Comfortaa"/>
                <a:ea typeface="Comfortaa"/>
                <a:cs typeface="Comfortaa"/>
                <a:sym typeface="Comfortaa"/>
              </a:rPr>
              <a:t>Lambersart | Saint-André  </a:t>
            </a:r>
            <a:r>
              <a:rPr lang="fr" sz="600" dirty="0">
                <a:solidFill>
                  <a:srgbClr val="FFC000"/>
                </a:solidFill>
                <a:latin typeface="Comfortaa"/>
                <a:ea typeface="Comfortaa"/>
                <a:cs typeface="Comfortaa"/>
                <a:sym typeface="Comfortaa"/>
              </a:rPr>
              <a:t>Novembre 2022</a:t>
            </a:r>
            <a:endParaRPr sz="600" dirty="0">
              <a:solidFill>
                <a:srgbClr val="FFC000"/>
              </a:solidFill>
              <a:latin typeface="Comfortaa"/>
              <a:ea typeface="Comfortaa"/>
              <a:cs typeface="Comfortaa"/>
              <a:sym typeface="Comfortaa"/>
            </a:endParaRPr>
          </a:p>
        </p:txBody>
      </p:sp>
      <p:pic>
        <p:nvPicPr>
          <p:cNvPr id="75" name="Google Shape;75;p14"/>
          <p:cNvPicPr preferRelativeResize="0"/>
          <p:nvPr/>
        </p:nvPicPr>
        <p:blipFill rotWithShape="1">
          <a:blip r:embed="rId3">
            <a:alphaModFix/>
          </a:blip>
          <a:srcRect l="21883" r="11498"/>
          <a:stretch/>
        </p:blipFill>
        <p:spPr>
          <a:xfrm>
            <a:off x="900525" y="1323250"/>
            <a:ext cx="3411677" cy="3519975"/>
          </a:xfrm>
          <a:prstGeom prst="rect">
            <a:avLst/>
          </a:prstGeom>
          <a:noFill/>
          <a:ln>
            <a:noFill/>
          </a:ln>
        </p:spPr>
      </p:pic>
      <p:sp>
        <p:nvSpPr>
          <p:cNvPr id="76" name="Google Shape;76;p14"/>
          <p:cNvSpPr/>
          <p:nvPr/>
        </p:nvSpPr>
        <p:spPr>
          <a:xfrm>
            <a:off x="1601925" y="1664575"/>
            <a:ext cx="197100" cy="197100"/>
          </a:xfrm>
          <a:prstGeom prst="ellipse">
            <a:avLst/>
          </a:prstGeom>
          <a:solidFill>
            <a:srgbClr val="FF0000"/>
          </a:solid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77" name="Google Shape;77;p14"/>
          <p:cNvPicPr preferRelativeResize="0"/>
          <p:nvPr/>
        </p:nvPicPr>
        <p:blipFill>
          <a:blip r:embed="rId4">
            <a:alphaModFix/>
          </a:blip>
          <a:stretch>
            <a:fillRect/>
          </a:stretch>
        </p:blipFill>
        <p:spPr>
          <a:xfrm>
            <a:off x="4464600" y="1323250"/>
            <a:ext cx="3618438" cy="3519975"/>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cxnSp>
        <p:nvCxnSpPr>
          <p:cNvPr id="265" name="Google Shape;265;p26"/>
          <p:cNvCxnSpPr/>
          <p:nvPr/>
        </p:nvCxnSpPr>
        <p:spPr>
          <a:xfrm rot="10800000" flipH="1">
            <a:off x="-34625" y="1054975"/>
            <a:ext cx="9194100" cy="3300"/>
          </a:xfrm>
          <a:prstGeom prst="straightConnector1">
            <a:avLst/>
          </a:prstGeom>
          <a:noFill/>
          <a:ln w="9525" cap="flat" cmpd="sng">
            <a:solidFill>
              <a:srgbClr val="38761D"/>
            </a:solidFill>
            <a:prstDash val="solid"/>
            <a:round/>
            <a:headEnd type="none" w="med" len="med"/>
            <a:tailEnd type="none" w="med" len="med"/>
          </a:ln>
        </p:spPr>
      </p:cxnSp>
      <p:sp>
        <p:nvSpPr>
          <p:cNvPr id="266" name="Google Shape;266;p26"/>
          <p:cNvSpPr txBox="1"/>
          <p:nvPr/>
        </p:nvSpPr>
        <p:spPr>
          <a:xfrm>
            <a:off x="6961900" y="251125"/>
            <a:ext cx="1931100" cy="477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fr" sz="1900">
                <a:latin typeface="Comfortaa"/>
                <a:ea typeface="Comfortaa"/>
                <a:cs typeface="Comfortaa"/>
                <a:sym typeface="Comfortaa"/>
              </a:rPr>
              <a:t>LA QUINTINIE</a:t>
            </a:r>
            <a:endParaRPr sz="1900">
              <a:latin typeface="Comfortaa"/>
              <a:ea typeface="Comfortaa"/>
              <a:cs typeface="Comfortaa"/>
              <a:sym typeface="Comfortaa"/>
            </a:endParaRPr>
          </a:p>
        </p:txBody>
      </p:sp>
      <p:sp>
        <p:nvSpPr>
          <p:cNvPr id="268" name="Google Shape;268;p26"/>
          <p:cNvSpPr txBox="1"/>
          <p:nvPr/>
        </p:nvSpPr>
        <p:spPr>
          <a:xfrm>
            <a:off x="242450" y="1255575"/>
            <a:ext cx="4355400" cy="354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fr" sz="1100" b="1">
                <a:solidFill>
                  <a:schemeClr val="dk2"/>
                </a:solidFill>
                <a:latin typeface="Comfortaa"/>
                <a:ea typeface="Comfortaa"/>
                <a:cs typeface="Comfortaa"/>
                <a:sym typeface="Comfortaa"/>
              </a:rPr>
              <a:t>Vue d’ambiance </a:t>
            </a:r>
            <a:r>
              <a:rPr lang="fr" sz="1100" b="1">
                <a:solidFill>
                  <a:schemeClr val="accent1"/>
                </a:solidFill>
                <a:latin typeface="Comfortaa"/>
                <a:ea typeface="Comfortaa"/>
                <a:cs typeface="Comfortaa"/>
                <a:sym typeface="Comfortaa"/>
              </a:rPr>
              <a:t> intérieur d'îlot / logements</a:t>
            </a:r>
            <a:endParaRPr sz="1100" b="1">
              <a:solidFill>
                <a:schemeClr val="accent1"/>
              </a:solidFill>
              <a:latin typeface="Comfortaa"/>
              <a:ea typeface="Comfortaa"/>
              <a:cs typeface="Comfortaa"/>
              <a:sym typeface="Comfortaa"/>
            </a:endParaRPr>
          </a:p>
        </p:txBody>
      </p:sp>
      <p:pic>
        <p:nvPicPr>
          <p:cNvPr id="269" name="Google Shape;269;p26"/>
          <p:cNvPicPr preferRelativeResize="0"/>
          <p:nvPr/>
        </p:nvPicPr>
        <p:blipFill rotWithShape="1">
          <a:blip r:embed="rId3"/>
          <a:srcRect l="73" t="5808" r="-73" b="20343"/>
          <a:stretch/>
        </p:blipFill>
        <p:spPr>
          <a:xfrm>
            <a:off x="345188" y="1524132"/>
            <a:ext cx="8220496" cy="3414831"/>
          </a:xfrm>
          <a:prstGeom prst="rect">
            <a:avLst/>
          </a:prstGeom>
          <a:noFill/>
          <a:ln>
            <a:noFill/>
          </a:ln>
        </p:spPr>
      </p:pic>
      <p:sp>
        <p:nvSpPr>
          <p:cNvPr id="2" name="Google Shape;74;p14">
            <a:extLst>
              <a:ext uri="{FF2B5EF4-FFF2-40B4-BE49-F238E27FC236}">
                <a16:creationId xmlns:a16="http://schemas.microsoft.com/office/drawing/2014/main" id="{3893391A-8A79-6C37-011B-1CAFA9F50D62}"/>
              </a:ext>
            </a:extLst>
          </p:cNvPr>
          <p:cNvSpPr txBox="1">
            <a:spLocks/>
          </p:cNvSpPr>
          <p:nvPr/>
        </p:nvSpPr>
        <p:spPr>
          <a:xfrm>
            <a:off x="5618450" y="503600"/>
            <a:ext cx="3204000" cy="4722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Playfair Display"/>
              <a:buChar char="●"/>
              <a:defRPr sz="1800" b="0" i="0" u="none" strike="noStrike" cap="none">
                <a:solidFill>
                  <a:schemeClr val="dk2"/>
                </a:solidFill>
                <a:latin typeface="Playfair Display"/>
                <a:ea typeface="Playfair Display"/>
                <a:cs typeface="Playfair Display"/>
                <a:sym typeface="Playfair Display"/>
              </a:defRPr>
            </a:lvl1pPr>
            <a:lvl2pPr marL="914400" marR="0" lvl="1"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2pPr>
            <a:lvl3pPr marL="1371600" marR="0" lvl="2"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3pPr>
            <a:lvl4pPr marL="1828800" marR="0" lvl="3"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4pPr>
            <a:lvl5pPr marL="2286000" marR="0" lvl="4"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5pPr>
            <a:lvl6pPr marL="2743200" marR="0" lvl="5"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6pPr>
            <a:lvl7pPr marL="3200400" marR="0" lvl="6"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7pPr>
            <a:lvl8pPr marL="3657600" marR="0" lvl="7"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8pPr>
            <a:lvl9pPr marL="4114800" marR="0" lvl="8" indent="-317500" algn="l" rtl="0">
              <a:lnSpc>
                <a:spcPct val="115000"/>
              </a:lnSpc>
              <a:spcBef>
                <a:spcPts val="1600"/>
              </a:spcBef>
              <a:spcAft>
                <a:spcPts val="160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9pPr>
          </a:lstStyle>
          <a:p>
            <a:pPr marL="0" indent="0" algn="r">
              <a:spcAft>
                <a:spcPts val="1600"/>
              </a:spcAft>
              <a:buFont typeface="Playfair Display"/>
              <a:buNone/>
            </a:pPr>
            <a:r>
              <a:rPr lang="fr-FR" sz="600">
                <a:latin typeface="Comfortaa"/>
                <a:ea typeface="Comfortaa"/>
                <a:cs typeface="Comfortaa"/>
                <a:sym typeface="Comfortaa"/>
              </a:rPr>
              <a:t>Lambersart | Saint-André  </a:t>
            </a:r>
            <a:r>
              <a:rPr lang="fr-FR" sz="600">
                <a:solidFill>
                  <a:srgbClr val="FFC000"/>
                </a:solidFill>
                <a:latin typeface="Comfortaa"/>
                <a:ea typeface="Comfortaa"/>
                <a:cs typeface="Comfortaa"/>
                <a:sym typeface="Comfortaa"/>
              </a:rPr>
              <a:t>Novembre 2022</a:t>
            </a:r>
            <a:endParaRPr lang="fr-FR" sz="600" dirty="0">
              <a:solidFill>
                <a:srgbClr val="FFC000"/>
              </a:solidFill>
              <a:latin typeface="Comfortaa"/>
              <a:ea typeface="Comfortaa"/>
              <a:cs typeface="Comfortaa"/>
              <a:sym typeface="Comfortaa"/>
            </a:endParaRPr>
          </a:p>
        </p:txBody>
      </p:sp>
    </p:spTree>
    <p:extLst>
      <p:ext uri="{BB962C8B-B14F-4D97-AF65-F5344CB8AC3E}">
        <p14:creationId xmlns:p14="http://schemas.microsoft.com/office/powerpoint/2010/main" val="37091175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cxnSp>
        <p:nvCxnSpPr>
          <p:cNvPr id="265" name="Google Shape;265;p26"/>
          <p:cNvCxnSpPr/>
          <p:nvPr/>
        </p:nvCxnSpPr>
        <p:spPr>
          <a:xfrm rot="10800000" flipH="1">
            <a:off x="-34625" y="1054975"/>
            <a:ext cx="9194100" cy="3300"/>
          </a:xfrm>
          <a:prstGeom prst="straightConnector1">
            <a:avLst/>
          </a:prstGeom>
          <a:noFill/>
          <a:ln w="9525" cap="flat" cmpd="sng">
            <a:solidFill>
              <a:srgbClr val="38761D"/>
            </a:solidFill>
            <a:prstDash val="solid"/>
            <a:round/>
            <a:headEnd type="none" w="med" len="med"/>
            <a:tailEnd type="none" w="med" len="med"/>
          </a:ln>
        </p:spPr>
      </p:cxnSp>
      <p:sp>
        <p:nvSpPr>
          <p:cNvPr id="266" name="Google Shape;266;p26"/>
          <p:cNvSpPr txBox="1"/>
          <p:nvPr/>
        </p:nvSpPr>
        <p:spPr>
          <a:xfrm>
            <a:off x="6961900" y="251125"/>
            <a:ext cx="1931100" cy="477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fr" sz="1900">
                <a:latin typeface="Comfortaa"/>
                <a:ea typeface="Comfortaa"/>
                <a:cs typeface="Comfortaa"/>
                <a:sym typeface="Comfortaa"/>
              </a:rPr>
              <a:t>LA QUINTINIE</a:t>
            </a:r>
            <a:endParaRPr sz="1900">
              <a:latin typeface="Comfortaa"/>
              <a:ea typeface="Comfortaa"/>
              <a:cs typeface="Comfortaa"/>
              <a:sym typeface="Comfortaa"/>
            </a:endParaRPr>
          </a:p>
        </p:txBody>
      </p:sp>
      <p:sp>
        <p:nvSpPr>
          <p:cNvPr id="268" name="Google Shape;268;p26"/>
          <p:cNvSpPr txBox="1"/>
          <p:nvPr/>
        </p:nvSpPr>
        <p:spPr>
          <a:xfrm>
            <a:off x="242450" y="1255575"/>
            <a:ext cx="4355400" cy="354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fr" sz="1100" b="1">
                <a:solidFill>
                  <a:schemeClr val="dk2"/>
                </a:solidFill>
                <a:latin typeface="Comfortaa"/>
                <a:ea typeface="Comfortaa"/>
                <a:cs typeface="Comfortaa"/>
                <a:sym typeface="Comfortaa"/>
              </a:rPr>
              <a:t>Vue d’ambiance </a:t>
            </a:r>
            <a:r>
              <a:rPr lang="fr" sz="1100" b="1">
                <a:solidFill>
                  <a:schemeClr val="accent1"/>
                </a:solidFill>
                <a:latin typeface="Comfortaa"/>
                <a:ea typeface="Comfortaa"/>
                <a:cs typeface="Comfortaa"/>
                <a:sym typeface="Comfortaa"/>
              </a:rPr>
              <a:t> intérieur d'îlot / logements</a:t>
            </a:r>
            <a:endParaRPr sz="1100" b="1">
              <a:solidFill>
                <a:schemeClr val="accent1"/>
              </a:solidFill>
              <a:latin typeface="Comfortaa"/>
              <a:ea typeface="Comfortaa"/>
              <a:cs typeface="Comfortaa"/>
              <a:sym typeface="Comfortaa"/>
            </a:endParaRPr>
          </a:p>
        </p:txBody>
      </p:sp>
      <p:pic>
        <p:nvPicPr>
          <p:cNvPr id="269" name="Google Shape;269;p26"/>
          <p:cNvPicPr preferRelativeResize="0"/>
          <p:nvPr/>
        </p:nvPicPr>
        <p:blipFill rotWithShape="1">
          <a:blip r:embed="rId3"/>
          <a:srcRect l="-448" t="3046" r="448" b="28721"/>
          <a:stretch/>
        </p:blipFill>
        <p:spPr>
          <a:xfrm>
            <a:off x="324853" y="1541461"/>
            <a:ext cx="8103268" cy="3376793"/>
          </a:xfrm>
          <a:prstGeom prst="rect">
            <a:avLst/>
          </a:prstGeom>
          <a:noFill/>
          <a:ln>
            <a:noFill/>
          </a:ln>
        </p:spPr>
      </p:pic>
      <p:sp>
        <p:nvSpPr>
          <p:cNvPr id="2" name="Google Shape;74;p14">
            <a:extLst>
              <a:ext uri="{FF2B5EF4-FFF2-40B4-BE49-F238E27FC236}">
                <a16:creationId xmlns:a16="http://schemas.microsoft.com/office/drawing/2014/main" id="{3893391A-8A79-6C37-011B-1CAFA9F50D62}"/>
              </a:ext>
            </a:extLst>
          </p:cNvPr>
          <p:cNvSpPr txBox="1">
            <a:spLocks/>
          </p:cNvSpPr>
          <p:nvPr/>
        </p:nvSpPr>
        <p:spPr>
          <a:xfrm>
            <a:off x="5618450" y="503600"/>
            <a:ext cx="3204000" cy="4722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Playfair Display"/>
              <a:buChar char="●"/>
              <a:defRPr sz="1800" b="0" i="0" u="none" strike="noStrike" cap="none">
                <a:solidFill>
                  <a:schemeClr val="dk2"/>
                </a:solidFill>
                <a:latin typeface="Playfair Display"/>
                <a:ea typeface="Playfair Display"/>
                <a:cs typeface="Playfair Display"/>
                <a:sym typeface="Playfair Display"/>
              </a:defRPr>
            </a:lvl1pPr>
            <a:lvl2pPr marL="914400" marR="0" lvl="1"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2pPr>
            <a:lvl3pPr marL="1371600" marR="0" lvl="2"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3pPr>
            <a:lvl4pPr marL="1828800" marR="0" lvl="3"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4pPr>
            <a:lvl5pPr marL="2286000" marR="0" lvl="4"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5pPr>
            <a:lvl6pPr marL="2743200" marR="0" lvl="5"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6pPr>
            <a:lvl7pPr marL="3200400" marR="0" lvl="6"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7pPr>
            <a:lvl8pPr marL="3657600" marR="0" lvl="7"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8pPr>
            <a:lvl9pPr marL="4114800" marR="0" lvl="8" indent="-317500" algn="l" rtl="0">
              <a:lnSpc>
                <a:spcPct val="115000"/>
              </a:lnSpc>
              <a:spcBef>
                <a:spcPts val="1600"/>
              </a:spcBef>
              <a:spcAft>
                <a:spcPts val="160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9pPr>
          </a:lstStyle>
          <a:p>
            <a:pPr marL="0" indent="0" algn="r">
              <a:spcAft>
                <a:spcPts val="1600"/>
              </a:spcAft>
              <a:buFont typeface="Playfair Display"/>
              <a:buNone/>
            </a:pPr>
            <a:r>
              <a:rPr lang="fr-FR" sz="600">
                <a:latin typeface="Comfortaa"/>
                <a:ea typeface="Comfortaa"/>
                <a:cs typeface="Comfortaa"/>
                <a:sym typeface="Comfortaa"/>
              </a:rPr>
              <a:t>Lambersart | Saint-André  </a:t>
            </a:r>
            <a:r>
              <a:rPr lang="fr-FR" sz="600">
                <a:solidFill>
                  <a:srgbClr val="FFC000"/>
                </a:solidFill>
                <a:latin typeface="Comfortaa"/>
                <a:ea typeface="Comfortaa"/>
                <a:cs typeface="Comfortaa"/>
                <a:sym typeface="Comfortaa"/>
              </a:rPr>
              <a:t>Novembre 2022</a:t>
            </a:r>
            <a:endParaRPr lang="fr-FR" sz="600" dirty="0">
              <a:solidFill>
                <a:srgbClr val="FFC000"/>
              </a:solidFill>
              <a:latin typeface="Comfortaa"/>
              <a:ea typeface="Comfortaa"/>
              <a:cs typeface="Comfortaa"/>
              <a:sym typeface="Comfortaa"/>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cxnSp>
        <p:nvCxnSpPr>
          <p:cNvPr id="283" name="Google Shape;283;p28"/>
          <p:cNvCxnSpPr/>
          <p:nvPr/>
        </p:nvCxnSpPr>
        <p:spPr>
          <a:xfrm rot="10800000" flipH="1">
            <a:off x="-34625" y="1054975"/>
            <a:ext cx="9194100" cy="3300"/>
          </a:xfrm>
          <a:prstGeom prst="straightConnector1">
            <a:avLst/>
          </a:prstGeom>
          <a:noFill/>
          <a:ln w="9525" cap="flat" cmpd="sng">
            <a:solidFill>
              <a:srgbClr val="38761D"/>
            </a:solidFill>
            <a:prstDash val="solid"/>
            <a:round/>
            <a:headEnd type="none" w="med" len="med"/>
            <a:tailEnd type="none" w="med" len="med"/>
          </a:ln>
        </p:spPr>
      </p:cxnSp>
      <p:sp>
        <p:nvSpPr>
          <p:cNvPr id="284" name="Google Shape;284;p28"/>
          <p:cNvSpPr txBox="1"/>
          <p:nvPr/>
        </p:nvSpPr>
        <p:spPr>
          <a:xfrm>
            <a:off x="6961900" y="251125"/>
            <a:ext cx="1931100" cy="477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fr" sz="1900">
                <a:latin typeface="Comfortaa"/>
                <a:ea typeface="Comfortaa"/>
                <a:cs typeface="Comfortaa"/>
                <a:sym typeface="Comfortaa"/>
              </a:rPr>
              <a:t>LA QUINTINIE</a:t>
            </a:r>
            <a:endParaRPr sz="1900">
              <a:latin typeface="Comfortaa"/>
              <a:ea typeface="Comfortaa"/>
              <a:cs typeface="Comfortaa"/>
              <a:sym typeface="Comfortaa"/>
            </a:endParaRPr>
          </a:p>
        </p:txBody>
      </p:sp>
      <p:sp>
        <p:nvSpPr>
          <p:cNvPr id="286" name="Google Shape;286;p28"/>
          <p:cNvSpPr txBox="1"/>
          <p:nvPr/>
        </p:nvSpPr>
        <p:spPr>
          <a:xfrm>
            <a:off x="242450" y="1255575"/>
            <a:ext cx="4355400" cy="523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fr" sz="1100" b="1" dirty="0">
                <a:solidFill>
                  <a:schemeClr val="dk2"/>
                </a:solidFill>
                <a:latin typeface="Comfortaa"/>
                <a:ea typeface="Comfortaa"/>
                <a:cs typeface="Comfortaa"/>
                <a:sym typeface="Comfortaa"/>
              </a:rPr>
              <a:t>Vue d’ambiance </a:t>
            </a:r>
            <a:r>
              <a:rPr lang="fr" sz="1100" b="1" dirty="0">
                <a:solidFill>
                  <a:schemeClr val="accent1"/>
                </a:solidFill>
                <a:latin typeface="Comfortaa"/>
                <a:ea typeface="Comfortaa"/>
                <a:cs typeface="Comfortaa"/>
                <a:sym typeface="Comfortaa"/>
              </a:rPr>
              <a:t> </a:t>
            </a:r>
            <a:r>
              <a:rPr lang="fr-FR" sz="1100" b="1" dirty="0">
                <a:solidFill>
                  <a:schemeClr val="accent1"/>
                </a:solidFill>
                <a:latin typeface="Comfortaa"/>
                <a:ea typeface="Comfortaa"/>
                <a:cs typeface="Comfortaa"/>
                <a:sym typeface="Comfortaa"/>
              </a:rPr>
              <a:t>depuis la rue</a:t>
            </a:r>
            <a:endParaRPr sz="1100" b="1" dirty="0">
              <a:solidFill>
                <a:schemeClr val="accent1"/>
              </a:solidFill>
              <a:latin typeface="Comfortaa"/>
              <a:ea typeface="Comfortaa"/>
              <a:cs typeface="Comfortaa"/>
              <a:sym typeface="Comfortaa"/>
            </a:endParaRPr>
          </a:p>
          <a:p>
            <a:pPr marL="0" lvl="0" indent="0" algn="l" rtl="0">
              <a:spcBef>
                <a:spcPts val="0"/>
              </a:spcBef>
              <a:spcAft>
                <a:spcPts val="0"/>
              </a:spcAft>
              <a:buNone/>
            </a:pPr>
            <a:r>
              <a:rPr lang="fr" sz="1100" b="1" dirty="0">
                <a:solidFill>
                  <a:schemeClr val="accent1"/>
                </a:solidFill>
                <a:latin typeface="Comfortaa"/>
                <a:ea typeface="Comfortaa"/>
                <a:cs typeface="Comfortaa"/>
                <a:sym typeface="Comfortaa"/>
              </a:rPr>
              <a:t>parvis bureaux</a:t>
            </a:r>
            <a:endParaRPr sz="1100" b="1" dirty="0">
              <a:solidFill>
                <a:schemeClr val="accent1"/>
              </a:solidFill>
              <a:latin typeface="Comfortaa"/>
              <a:ea typeface="Comfortaa"/>
              <a:cs typeface="Comfortaa"/>
              <a:sym typeface="Comfortaa"/>
            </a:endParaRPr>
          </a:p>
        </p:txBody>
      </p:sp>
      <p:pic>
        <p:nvPicPr>
          <p:cNvPr id="287" name="Google Shape;287;p28"/>
          <p:cNvPicPr preferRelativeResize="0"/>
          <p:nvPr/>
        </p:nvPicPr>
        <p:blipFill rotWithShape="1">
          <a:blip r:embed="rId3"/>
          <a:srcRect l="17" t="16218" r="-17" b="22578"/>
          <a:stretch/>
        </p:blipFill>
        <p:spPr>
          <a:xfrm>
            <a:off x="351203" y="1817356"/>
            <a:ext cx="8444471" cy="2907163"/>
          </a:xfrm>
          <a:prstGeom prst="rect">
            <a:avLst/>
          </a:prstGeom>
          <a:noFill/>
          <a:ln>
            <a:noFill/>
          </a:ln>
        </p:spPr>
      </p:pic>
      <p:sp>
        <p:nvSpPr>
          <p:cNvPr id="2" name="Google Shape;74;p14">
            <a:extLst>
              <a:ext uri="{FF2B5EF4-FFF2-40B4-BE49-F238E27FC236}">
                <a16:creationId xmlns:a16="http://schemas.microsoft.com/office/drawing/2014/main" id="{0D0F0873-843E-B0FA-1809-F3D17B0DC922}"/>
              </a:ext>
            </a:extLst>
          </p:cNvPr>
          <p:cNvSpPr txBox="1">
            <a:spLocks/>
          </p:cNvSpPr>
          <p:nvPr/>
        </p:nvSpPr>
        <p:spPr>
          <a:xfrm>
            <a:off x="5618450" y="503600"/>
            <a:ext cx="3204000" cy="4722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Playfair Display"/>
              <a:buChar char="●"/>
              <a:defRPr sz="1800" b="0" i="0" u="none" strike="noStrike" cap="none">
                <a:solidFill>
                  <a:schemeClr val="dk2"/>
                </a:solidFill>
                <a:latin typeface="Playfair Display"/>
                <a:ea typeface="Playfair Display"/>
                <a:cs typeface="Playfair Display"/>
                <a:sym typeface="Playfair Display"/>
              </a:defRPr>
            </a:lvl1pPr>
            <a:lvl2pPr marL="914400" marR="0" lvl="1"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2pPr>
            <a:lvl3pPr marL="1371600" marR="0" lvl="2"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3pPr>
            <a:lvl4pPr marL="1828800" marR="0" lvl="3"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4pPr>
            <a:lvl5pPr marL="2286000" marR="0" lvl="4"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5pPr>
            <a:lvl6pPr marL="2743200" marR="0" lvl="5"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6pPr>
            <a:lvl7pPr marL="3200400" marR="0" lvl="6"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7pPr>
            <a:lvl8pPr marL="3657600" marR="0" lvl="7"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8pPr>
            <a:lvl9pPr marL="4114800" marR="0" lvl="8" indent="-317500" algn="l" rtl="0">
              <a:lnSpc>
                <a:spcPct val="115000"/>
              </a:lnSpc>
              <a:spcBef>
                <a:spcPts val="1600"/>
              </a:spcBef>
              <a:spcAft>
                <a:spcPts val="160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9pPr>
          </a:lstStyle>
          <a:p>
            <a:pPr marL="0" indent="0" algn="r">
              <a:spcAft>
                <a:spcPts val="1600"/>
              </a:spcAft>
              <a:buFont typeface="Playfair Display"/>
              <a:buNone/>
            </a:pPr>
            <a:r>
              <a:rPr lang="fr-FR" sz="600">
                <a:latin typeface="Comfortaa"/>
                <a:ea typeface="Comfortaa"/>
                <a:cs typeface="Comfortaa"/>
                <a:sym typeface="Comfortaa"/>
              </a:rPr>
              <a:t>Lambersart | Saint-André  </a:t>
            </a:r>
            <a:r>
              <a:rPr lang="fr-FR" sz="600">
                <a:solidFill>
                  <a:srgbClr val="FFC000"/>
                </a:solidFill>
                <a:latin typeface="Comfortaa"/>
                <a:ea typeface="Comfortaa"/>
                <a:cs typeface="Comfortaa"/>
                <a:sym typeface="Comfortaa"/>
              </a:rPr>
              <a:t>Novembre 2022</a:t>
            </a:r>
            <a:endParaRPr lang="fr-FR" sz="600" dirty="0">
              <a:solidFill>
                <a:srgbClr val="FFC000"/>
              </a:solidFill>
              <a:latin typeface="Comfortaa"/>
              <a:ea typeface="Comfortaa"/>
              <a:cs typeface="Comfortaa"/>
              <a:sym typeface="Comfortaa"/>
            </a:endParaRPr>
          </a:p>
        </p:txBody>
      </p:sp>
    </p:spTree>
    <p:extLst>
      <p:ext uri="{BB962C8B-B14F-4D97-AF65-F5344CB8AC3E}">
        <p14:creationId xmlns:p14="http://schemas.microsoft.com/office/powerpoint/2010/main" val="32882504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cxnSp>
        <p:nvCxnSpPr>
          <p:cNvPr id="283" name="Google Shape;283;p28"/>
          <p:cNvCxnSpPr/>
          <p:nvPr/>
        </p:nvCxnSpPr>
        <p:spPr>
          <a:xfrm rot="10800000" flipH="1">
            <a:off x="-34625" y="1054975"/>
            <a:ext cx="9194100" cy="3300"/>
          </a:xfrm>
          <a:prstGeom prst="straightConnector1">
            <a:avLst/>
          </a:prstGeom>
          <a:noFill/>
          <a:ln w="9525" cap="flat" cmpd="sng">
            <a:solidFill>
              <a:srgbClr val="38761D"/>
            </a:solidFill>
            <a:prstDash val="solid"/>
            <a:round/>
            <a:headEnd type="none" w="med" len="med"/>
            <a:tailEnd type="none" w="med" len="med"/>
          </a:ln>
        </p:spPr>
      </p:cxnSp>
      <p:sp>
        <p:nvSpPr>
          <p:cNvPr id="284" name="Google Shape;284;p28"/>
          <p:cNvSpPr txBox="1"/>
          <p:nvPr/>
        </p:nvSpPr>
        <p:spPr>
          <a:xfrm>
            <a:off x="6961900" y="251125"/>
            <a:ext cx="1931100" cy="477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fr" sz="1900">
                <a:latin typeface="Comfortaa"/>
                <a:ea typeface="Comfortaa"/>
                <a:cs typeface="Comfortaa"/>
                <a:sym typeface="Comfortaa"/>
              </a:rPr>
              <a:t>LA QUINTINIE</a:t>
            </a:r>
            <a:endParaRPr sz="1900">
              <a:latin typeface="Comfortaa"/>
              <a:ea typeface="Comfortaa"/>
              <a:cs typeface="Comfortaa"/>
              <a:sym typeface="Comfortaa"/>
            </a:endParaRPr>
          </a:p>
        </p:txBody>
      </p:sp>
      <p:sp>
        <p:nvSpPr>
          <p:cNvPr id="286" name="Google Shape;286;p28"/>
          <p:cNvSpPr txBox="1"/>
          <p:nvPr/>
        </p:nvSpPr>
        <p:spPr>
          <a:xfrm>
            <a:off x="242450" y="1255575"/>
            <a:ext cx="4355400" cy="523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fr" sz="1100" b="1" dirty="0">
                <a:solidFill>
                  <a:schemeClr val="dk2"/>
                </a:solidFill>
                <a:latin typeface="Comfortaa"/>
                <a:ea typeface="Comfortaa"/>
                <a:cs typeface="Comfortaa"/>
                <a:sym typeface="Comfortaa"/>
              </a:rPr>
              <a:t>Vue d’ambiance </a:t>
            </a:r>
            <a:r>
              <a:rPr lang="fr" sz="1100" b="1" dirty="0">
                <a:solidFill>
                  <a:schemeClr val="accent1"/>
                </a:solidFill>
                <a:latin typeface="Comfortaa"/>
                <a:ea typeface="Comfortaa"/>
                <a:cs typeface="Comfortaa"/>
                <a:sym typeface="Comfortaa"/>
              </a:rPr>
              <a:t> depuis la rue</a:t>
            </a:r>
            <a:endParaRPr sz="1100" b="1" dirty="0">
              <a:solidFill>
                <a:schemeClr val="accent1"/>
              </a:solidFill>
              <a:latin typeface="Comfortaa"/>
              <a:ea typeface="Comfortaa"/>
              <a:cs typeface="Comfortaa"/>
              <a:sym typeface="Comfortaa"/>
            </a:endParaRPr>
          </a:p>
          <a:p>
            <a:pPr marL="0" lvl="0" indent="0" algn="l" rtl="0">
              <a:spcBef>
                <a:spcPts val="0"/>
              </a:spcBef>
              <a:spcAft>
                <a:spcPts val="0"/>
              </a:spcAft>
              <a:buNone/>
            </a:pPr>
            <a:r>
              <a:rPr lang="fr" sz="1100" b="1" dirty="0">
                <a:solidFill>
                  <a:schemeClr val="accent1"/>
                </a:solidFill>
                <a:latin typeface="Comfortaa"/>
                <a:ea typeface="Comfortaa"/>
                <a:cs typeface="Comfortaa"/>
                <a:sym typeface="Comfortaa"/>
              </a:rPr>
              <a:t>parvis bureaux</a:t>
            </a:r>
            <a:endParaRPr sz="1100" b="1" dirty="0">
              <a:solidFill>
                <a:schemeClr val="accent1"/>
              </a:solidFill>
              <a:latin typeface="Comfortaa"/>
              <a:ea typeface="Comfortaa"/>
              <a:cs typeface="Comfortaa"/>
              <a:sym typeface="Comfortaa"/>
            </a:endParaRPr>
          </a:p>
        </p:txBody>
      </p:sp>
      <p:pic>
        <p:nvPicPr>
          <p:cNvPr id="287" name="Google Shape;287;p28"/>
          <p:cNvPicPr preferRelativeResize="0"/>
          <p:nvPr/>
        </p:nvPicPr>
        <p:blipFill rotWithShape="1">
          <a:blip r:embed="rId3"/>
          <a:srcRect t="8442" b="30355"/>
          <a:stretch/>
        </p:blipFill>
        <p:spPr>
          <a:xfrm>
            <a:off x="349764" y="1732737"/>
            <a:ext cx="8444471" cy="2907163"/>
          </a:xfrm>
          <a:prstGeom prst="rect">
            <a:avLst/>
          </a:prstGeom>
          <a:noFill/>
          <a:ln>
            <a:noFill/>
          </a:ln>
        </p:spPr>
      </p:pic>
      <p:sp>
        <p:nvSpPr>
          <p:cNvPr id="2" name="Google Shape;74;p14">
            <a:extLst>
              <a:ext uri="{FF2B5EF4-FFF2-40B4-BE49-F238E27FC236}">
                <a16:creationId xmlns:a16="http://schemas.microsoft.com/office/drawing/2014/main" id="{0D0F0873-843E-B0FA-1809-F3D17B0DC922}"/>
              </a:ext>
            </a:extLst>
          </p:cNvPr>
          <p:cNvSpPr txBox="1">
            <a:spLocks/>
          </p:cNvSpPr>
          <p:nvPr/>
        </p:nvSpPr>
        <p:spPr>
          <a:xfrm>
            <a:off x="5618450" y="503600"/>
            <a:ext cx="3204000" cy="4722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Playfair Display"/>
              <a:buChar char="●"/>
              <a:defRPr sz="1800" b="0" i="0" u="none" strike="noStrike" cap="none">
                <a:solidFill>
                  <a:schemeClr val="dk2"/>
                </a:solidFill>
                <a:latin typeface="Playfair Display"/>
                <a:ea typeface="Playfair Display"/>
                <a:cs typeface="Playfair Display"/>
                <a:sym typeface="Playfair Display"/>
              </a:defRPr>
            </a:lvl1pPr>
            <a:lvl2pPr marL="914400" marR="0" lvl="1"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2pPr>
            <a:lvl3pPr marL="1371600" marR="0" lvl="2"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3pPr>
            <a:lvl4pPr marL="1828800" marR="0" lvl="3"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4pPr>
            <a:lvl5pPr marL="2286000" marR="0" lvl="4"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5pPr>
            <a:lvl6pPr marL="2743200" marR="0" lvl="5"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6pPr>
            <a:lvl7pPr marL="3200400" marR="0" lvl="6"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7pPr>
            <a:lvl8pPr marL="3657600" marR="0" lvl="7"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8pPr>
            <a:lvl9pPr marL="4114800" marR="0" lvl="8" indent="-317500" algn="l" rtl="0">
              <a:lnSpc>
                <a:spcPct val="115000"/>
              </a:lnSpc>
              <a:spcBef>
                <a:spcPts val="1600"/>
              </a:spcBef>
              <a:spcAft>
                <a:spcPts val="160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9pPr>
          </a:lstStyle>
          <a:p>
            <a:pPr marL="0" indent="0" algn="r">
              <a:spcAft>
                <a:spcPts val="1600"/>
              </a:spcAft>
              <a:buFont typeface="Playfair Display"/>
              <a:buNone/>
            </a:pPr>
            <a:r>
              <a:rPr lang="fr-FR" sz="600">
                <a:latin typeface="Comfortaa"/>
                <a:ea typeface="Comfortaa"/>
                <a:cs typeface="Comfortaa"/>
                <a:sym typeface="Comfortaa"/>
              </a:rPr>
              <a:t>Lambersart | Saint-André  </a:t>
            </a:r>
            <a:r>
              <a:rPr lang="fr-FR" sz="600">
                <a:solidFill>
                  <a:srgbClr val="FFC000"/>
                </a:solidFill>
                <a:latin typeface="Comfortaa"/>
                <a:ea typeface="Comfortaa"/>
                <a:cs typeface="Comfortaa"/>
                <a:sym typeface="Comfortaa"/>
              </a:rPr>
              <a:t>Novembre 2022</a:t>
            </a:r>
            <a:endParaRPr lang="fr-FR" sz="600" dirty="0">
              <a:solidFill>
                <a:srgbClr val="FFC000"/>
              </a:solidFill>
              <a:latin typeface="Comfortaa"/>
              <a:ea typeface="Comfortaa"/>
              <a:cs typeface="Comfortaa"/>
              <a:sym typeface="Comfortaa"/>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cxnSp>
        <p:nvCxnSpPr>
          <p:cNvPr id="292" name="Google Shape;292;p29"/>
          <p:cNvCxnSpPr/>
          <p:nvPr/>
        </p:nvCxnSpPr>
        <p:spPr>
          <a:xfrm rot="10800000" flipH="1">
            <a:off x="-34625" y="1054975"/>
            <a:ext cx="9194100" cy="3300"/>
          </a:xfrm>
          <a:prstGeom prst="straightConnector1">
            <a:avLst/>
          </a:prstGeom>
          <a:noFill/>
          <a:ln w="9525" cap="flat" cmpd="sng">
            <a:solidFill>
              <a:srgbClr val="38761D"/>
            </a:solidFill>
            <a:prstDash val="solid"/>
            <a:round/>
            <a:headEnd type="none" w="med" len="med"/>
            <a:tailEnd type="none" w="med" len="med"/>
          </a:ln>
        </p:spPr>
      </p:cxnSp>
      <p:sp>
        <p:nvSpPr>
          <p:cNvPr id="293" name="Google Shape;293;p29"/>
          <p:cNvSpPr txBox="1"/>
          <p:nvPr/>
        </p:nvSpPr>
        <p:spPr>
          <a:xfrm>
            <a:off x="6961900" y="251125"/>
            <a:ext cx="1931100" cy="477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fr" sz="1900">
                <a:latin typeface="Comfortaa"/>
                <a:ea typeface="Comfortaa"/>
                <a:cs typeface="Comfortaa"/>
                <a:sym typeface="Comfortaa"/>
              </a:rPr>
              <a:t>LA QUINTINIE</a:t>
            </a:r>
            <a:endParaRPr sz="1900">
              <a:latin typeface="Comfortaa"/>
              <a:ea typeface="Comfortaa"/>
              <a:cs typeface="Comfortaa"/>
              <a:sym typeface="Comfortaa"/>
            </a:endParaRPr>
          </a:p>
        </p:txBody>
      </p:sp>
      <p:sp>
        <p:nvSpPr>
          <p:cNvPr id="295" name="Google Shape;295;p29"/>
          <p:cNvSpPr txBox="1"/>
          <p:nvPr/>
        </p:nvSpPr>
        <p:spPr>
          <a:xfrm>
            <a:off x="242450" y="1255575"/>
            <a:ext cx="4355400" cy="354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fr" sz="1100" b="1" dirty="0">
                <a:solidFill>
                  <a:schemeClr val="dk2"/>
                </a:solidFill>
                <a:latin typeface="Comfortaa"/>
                <a:ea typeface="Comfortaa"/>
                <a:cs typeface="Comfortaa"/>
                <a:sym typeface="Comfortaa"/>
              </a:rPr>
              <a:t>Vue d’ambiance </a:t>
            </a:r>
            <a:r>
              <a:rPr lang="fr" sz="1100" b="1" dirty="0">
                <a:solidFill>
                  <a:schemeClr val="accent1"/>
                </a:solidFill>
                <a:latin typeface="Comfortaa"/>
                <a:ea typeface="Comfortaa"/>
                <a:cs typeface="Comfortaa"/>
                <a:sym typeface="Comfortaa"/>
              </a:rPr>
              <a:t> parvis bureaux</a:t>
            </a:r>
            <a:endParaRPr sz="1100" b="1" dirty="0">
              <a:solidFill>
                <a:schemeClr val="accent1"/>
              </a:solidFill>
              <a:latin typeface="Comfortaa"/>
              <a:ea typeface="Comfortaa"/>
              <a:cs typeface="Comfortaa"/>
              <a:sym typeface="Comfortaa"/>
            </a:endParaRPr>
          </a:p>
        </p:txBody>
      </p:sp>
      <p:pic>
        <p:nvPicPr>
          <p:cNvPr id="296" name="Google Shape;296;p29"/>
          <p:cNvPicPr preferRelativeResize="0"/>
          <p:nvPr/>
        </p:nvPicPr>
        <p:blipFill rotWithShape="1">
          <a:blip r:embed="rId3"/>
          <a:srcRect t="7781" b="24822"/>
          <a:stretch/>
        </p:blipFill>
        <p:spPr>
          <a:xfrm>
            <a:off x="375713" y="1609575"/>
            <a:ext cx="8392573" cy="3181707"/>
          </a:xfrm>
          <a:prstGeom prst="rect">
            <a:avLst/>
          </a:prstGeom>
          <a:noFill/>
          <a:ln>
            <a:noFill/>
          </a:ln>
        </p:spPr>
      </p:pic>
      <p:sp>
        <p:nvSpPr>
          <p:cNvPr id="2" name="Google Shape;74;p14">
            <a:extLst>
              <a:ext uri="{FF2B5EF4-FFF2-40B4-BE49-F238E27FC236}">
                <a16:creationId xmlns:a16="http://schemas.microsoft.com/office/drawing/2014/main" id="{43C02D44-2C36-864A-6483-54496369FDDA}"/>
              </a:ext>
            </a:extLst>
          </p:cNvPr>
          <p:cNvSpPr txBox="1">
            <a:spLocks/>
          </p:cNvSpPr>
          <p:nvPr/>
        </p:nvSpPr>
        <p:spPr>
          <a:xfrm>
            <a:off x="5618450" y="503600"/>
            <a:ext cx="3204000" cy="4722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Playfair Display"/>
              <a:buChar char="●"/>
              <a:defRPr sz="1800" b="0" i="0" u="none" strike="noStrike" cap="none">
                <a:solidFill>
                  <a:schemeClr val="dk2"/>
                </a:solidFill>
                <a:latin typeface="Playfair Display"/>
                <a:ea typeface="Playfair Display"/>
                <a:cs typeface="Playfair Display"/>
                <a:sym typeface="Playfair Display"/>
              </a:defRPr>
            </a:lvl1pPr>
            <a:lvl2pPr marL="914400" marR="0" lvl="1"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2pPr>
            <a:lvl3pPr marL="1371600" marR="0" lvl="2"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3pPr>
            <a:lvl4pPr marL="1828800" marR="0" lvl="3"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4pPr>
            <a:lvl5pPr marL="2286000" marR="0" lvl="4"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5pPr>
            <a:lvl6pPr marL="2743200" marR="0" lvl="5"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6pPr>
            <a:lvl7pPr marL="3200400" marR="0" lvl="6"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7pPr>
            <a:lvl8pPr marL="3657600" marR="0" lvl="7"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8pPr>
            <a:lvl9pPr marL="4114800" marR="0" lvl="8" indent="-317500" algn="l" rtl="0">
              <a:lnSpc>
                <a:spcPct val="115000"/>
              </a:lnSpc>
              <a:spcBef>
                <a:spcPts val="1600"/>
              </a:spcBef>
              <a:spcAft>
                <a:spcPts val="160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9pPr>
          </a:lstStyle>
          <a:p>
            <a:pPr marL="0" indent="0" algn="r">
              <a:spcAft>
                <a:spcPts val="1600"/>
              </a:spcAft>
              <a:buFont typeface="Playfair Display"/>
              <a:buNone/>
            </a:pPr>
            <a:r>
              <a:rPr lang="fr-FR" sz="600">
                <a:latin typeface="Comfortaa"/>
                <a:ea typeface="Comfortaa"/>
                <a:cs typeface="Comfortaa"/>
                <a:sym typeface="Comfortaa"/>
              </a:rPr>
              <a:t>Lambersart | Saint-André  </a:t>
            </a:r>
            <a:r>
              <a:rPr lang="fr-FR" sz="600">
                <a:solidFill>
                  <a:srgbClr val="FFC000"/>
                </a:solidFill>
                <a:latin typeface="Comfortaa"/>
                <a:ea typeface="Comfortaa"/>
                <a:cs typeface="Comfortaa"/>
                <a:sym typeface="Comfortaa"/>
              </a:rPr>
              <a:t>Novembre 2022</a:t>
            </a:r>
            <a:endParaRPr lang="fr-FR" sz="600" dirty="0">
              <a:solidFill>
                <a:srgbClr val="FFC000"/>
              </a:solidFill>
              <a:latin typeface="Comfortaa"/>
              <a:ea typeface="Comfortaa"/>
              <a:cs typeface="Comfortaa"/>
              <a:sym typeface="Comfortaa"/>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cxnSp>
        <p:nvCxnSpPr>
          <p:cNvPr id="320" name="Google Shape;320;p31"/>
          <p:cNvCxnSpPr/>
          <p:nvPr/>
        </p:nvCxnSpPr>
        <p:spPr>
          <a:xfrm rot="10800000" flipH="1">
            <a:off x="-34625" y="1054975"/>
            <a:ext cx="9194100" cy="3300"/>
          </a:xfrm>
          <a:prstGeom prst="straightConnector1">
            <a:avLst/>
          </a:prstGeom>
          <a:noFill/>
          <a:ln w="9525" cap="flat" cmpd="sng">
            <a:solidFill>
              <a:schemeClr val="dk2"/>
            </a:solidFill>
            <a:prstDash val="solid"/>
            <a:round/>
            <a:headEnd type="none" w="med" len="med"/>
            <a:tailEnd type="none" w="med" len="med"/>
          </a:ln>
        </p:spPr>
      </p:cxnSp>
      <p:sp>
        <p:nvSpPr>
          <p:cNvPr id="322" name="Google Shape;322;p31"/>
          <p:cNvSpPr txBox="1"/>
          <p:nvPr/>
        </p:nvSpPr>
        <p:spPr>
          <a:xfrm>
            <a:off x="419975" y="2624025"/>
            <a:ext cx="2439000" cy="338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fr" sz="1000" b="1">
                <a:latin typeface="Comfortaa"/>
                <a:ea typeface="Comfortaa"/>
                <a:cs typeface="Comfortaa"/>
                <a:sym typeface="Comfortaa"/>
              </a:rPr>
              <a:t>Recourir à des modes constructifs peu émissifs</a:t>
            </a:r>
            <a:endParaRPr sz="1000" b="1">
              <a:latin typeface="Comfortaa"/>
              <a:ea typeface="Comfortaa"/>
              <a:cs typeface="Comfortaa"/>
              <a:sym typeface="Comfortaa"/>
            </a:endParaRPr>
          </a:p>
        </p:txBody>
      </p:sp>
      <p:sp>
        <p:nvSpPr>
          <p:cNvPr id="323" name="Google Shape;323;p31"/>
          <p:cNvSpPr txBox="1"/>
          <p:nvPr/>
        </p:nvSpPr>
        <p:spPr>
          <a:xfrm>
            <a:off x="3255500" y="2624025"/>
            <a:ext cx="2439000" cy="492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fr" sz="1000" b="1">
                <a:latin typeface="Comfortaa"/>
                <a:ea typeface="Comfortaa"/>
                <a:cs typeface="Comfortaa"/>
                <a:sym typeface="Comfortaa"/>
              </a:rPr>
              <a:t>Consommer moins d’énergie et de l’énergie décarbonée</a:t>
            </a:r>
            <a:endParaRPr sz="1000" b="1">
              <a:latin typeface="Comfortaa"/>
              <a:ea typeface="Comfortaa"/>
              <a:cs typeface="Comfortaa"/>
              <a:sym typeface="Comfortaa"/>
            </a:endParaRPr>
          </a:p>
        </p:txBody>
      </p:sp>
      <p:sp>
        <p:nvSpPr>
          <p:cNvPr id="324" name="Google Shape;324;p31"/>
          <p:cNvSpPr txBox="1"/>
          <p:nvPr/>
        </p:nvSpPr>
        <p:spPr>
          <a:xfrm>
            <a:off x="6173850" y="2624025"/>
            <a:ext cx="2439000" cy="338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fr" sz="1000" b="1">
                <a:latin typeface="Comfortaa"/>
                <a:ea typeface="Comfortaa"/>
                <a:cs typeface="Comfortaa"/>
                <a:sym typeface="Comfortaa"/>
              </a:rPr>
              <a:t>Garantir la fraîcheur en cas de forte chaleur</a:t>
            </a:r>
            <a:endParaRPr sz="1000" b="1">
              <a:latin typeface="Comfortaa"/>
              <a:ea typeface="Comfortaa"/>
              <a:cs typeface="Comfortaa"/>
              <a:sym typeface="Comfortaa"/>
            </a:endParaRPr>
          </a:p>
        </p:txBody>
      </p:sp>
      <p:sp>
        <p:nvSpPr>
          <p:cNvPr id="325" name="Google Shape;325;p31"/>
          <p:cNvSpPr txBox="1"/>
          <p:nvPr/>
        </p:nvSpPr>
        <p:spPr>
          <a:xfrm>
            <a:off x="588825" y="3361450"/>
            <a:ext cx="23292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solidFill>
                <a:srgbClr val="38761D"/>
              </a:solidFill>
              <a:latin typeface="Playfair Display"/>
              <a:ea typeface="Playfair Display"/>
              <a:cs typeface="Playfair Display"/>
              <a:sym typeface="Playfair Display"/>
            </a:endParaRPr>
          </a:p>
        </p:txBody>
      </p:sp>
      <p:sp>
        <p:nvSpPr>
          <p:cNvPr id="326" name="Google Shape;326;p31"/>
          <p:cNvSpPr txBox="1"/>
          <p:nvPr/>
        </p:nvSpPr>
        <p:spPr>
          <a:xfrm>
            <a:off x="465975" y="3203475"/>
            <a:ext cx="2439000" cy="338700"/>
          </a:xfrm>
          <a:prstGeom prst="rect">
            <a:avLst/>
          </a:prstGeom>
          <a:noFill/>
          <a:ln>
            <a:noFill/>
          </a:ln>
        </p:spPr>
        <p:txBody>
          <a:bodyPr spcFirstLastPara="1" wrap="square" lIns="91425" tIns="91425" rIns="91425" bIns="91425" anchor="t" anchorCtr="0">
            <a:noAutofit/>
          </a:bodyPr>
          <a:lstStyle/>
          <a:p>
            <a:pPr marL="0" lvl="0" indent="0" algn="just" rtl="0">
              <a:spcBef>
                <a:spcPts val="0"/>
              </a:spcBef>
              <a:spcAft>
                <a:spcPts val="0"/>
              </a:spcAft>
              <a:buNone/>
            </a:pPr>
            <a:r>
              <a:rPr lang="fr" sz="800" b="1" dirty="0">
                <a:solidFill>
                  <a:srgbClr val="38761D"/>
                </a:solidFill>
                <a:latin typeface="Comfortaa"/>
                <a:ea typeface="Comfortaa"/>
                <a:cs typeface="Comfortaa"/>
                <a:sym typeface="Comfortaa"/>
              </a:rPr>
              <a:t>L’analyse du cycle de vie (ACV) devient une obligation qui permettra de calculer le “poids carbone” d’un bâtiment neuf</a:t>
            </a:r>
            <a:endParaRPr sz="800" b="1" dirty="0">
              <a:solidFill>
                <a:srgbClr val="38761D"/>
              </a:solidFill>
              <a:latin typeface="Comfortaa"/>
              <a:ea typeface="Comfortaa"/>
              <a:cs typeface="Comfortaa"/>
              <a:sym typeface="Comfortaa"/>
            </a:endParaRPr>
          </a:p>
          <a:p>
            <a:pPr marL="0" lvl="0" indent="0" algn="just" rtl="0">
              <a:spcBef>
                <a:spcPts val="0"/>
              </a:spcBef>
              <a:spcAft>
                <a:spcPts val="0"/>
              </a:spcAft>
              <a:buNone/>
            </a:pPr>
            <a:endParaRPr sz="800" b="1" dirty="0">
              <a:solidFill>
                <a:srgbClr val="38761D"/>
              </a:solidFill>
              <a:latin typeface="Comfortaa"/>
              <a:ea typeface="Comfortaa"/>
              <a:cs typeface="Comfortaa"/>
              <a:sym typeface="Comfortaa"/>
            </a:endParaRPr>
          </a:p>
          <a:p>
            <a:pPr marL="0" lvl="0" indent="0" algn="just" rtl="0">
              <a:spcBef>
                <a:spcPts val="0"/>
              </a:spcBef>
              <a:spcAft>
                <a:spcPts val="0"/>
              </a:spcAft>
              <a:buNone/>
            </a:pPr>
            <a:r>
              <a:rPr lang="fr" sz="800" b="1" dirty="0">
                <a:solidFill>
                  <a:srgbClr val="38761D"/>
                </a:solidFill>
                <a:latin typeface="Comfortaa"/>
                <a:ea typeface="Comfortaa"/>
                <a:cs typeface="Comfortaa"/>
                <a:sym typeface="Comfortaa"/>
              </a:rPr>
              <a:t>Ainsi l’utilisation de matériaux biosourcés et peu émissifs tels que le bois est recommandée par le RE 2020.</a:t>
            </a:r>
          </a:p>
          <a:p>
            <a:pPr marL="0" lvl="0" indent="0" algn="just" rtl="0">
              <a:spcBef>
                <a:spcPts val="0"/>
              </a:spcBef>
              <a:spcAft>
                <a:spcPts val="0"/>
              </a:spcAft>
              <a:buNone/>
            </a:pPr>
            <a:r>
              <a:rPr lang="fr" sz="800" b="1" dirty="0">
                <a:solidFill>
                  <a:srgbClr val="38761D"/>
                </a:solidFill>
                <a:latin typeface="Comfortaa"/>
                <a:ea typeface="Comfortaa"/>
                <a:cs typeface="Comfortaa"/>
                <a:sym typeface="Comfortaa"/>
              </a:rPr>
              <a:t>Nos engagements : </a:t>
            </a:r>
          </a:p>
          <a:p>
            <a:pPr marL="0" lvl="0" indent="0" algn="just" rtl="0">
              <a:spcBef>
                <a:spcPts val="0"/>
              </a:spcBef>
              <a:spcAft>
                <a:spcPts val="0"/>
              </a:spcAft>
              <a:buNone/>
            </a:pPr>
            <a:r>
              <a:rPr lang="fr" sz="800" b="1" dirty="0">
                <a:solidFill>
                  <a:srgbClr val="38761D"/>
                </a:solidFill>
                <a:latin typeface="Comfortaa"/>
                <a:ea typeface="Comfortaa"/>
                <a:cs typeface="Comfortaa"/>
                <a:sym typeface="Comfortaa"/>
              </a:rPr>
              <a:t>-Attique ossature bois</a:t>
            </a:r>
            <a:endParaRPr sz="800" b="1" dirty="0">
              <a:solidFill>
                <a:srgbClr val="38761D"/>
              </a:solidFill>
              <a:latin typeface="Comfortaa"/>
              <a:ea typeface="Comfortaa"/>
              <a:cs typeface="Comfortaa"/>
              <a:sym typeface="Comfortaa"/>
            </a:endParaRPr>
          </a:p>
        </p:txBody>
      </p:sp>
      <p:sp>
        <p:nvSpPr>
          <p:cNvPr id="327" name="Google Shape;327;p31"/>
          <p:cNvSpPr txBox="1"/>
          <p:nvPr/>
        </p:nvSpPr>
        <p:spPr>
          <a:xfrm>
            <a:off x="3301500" y="3203474"/>
            <a:ext cx="2439000" cy="1475598"/>
          </a:xfrm>
          <a:prstGeom prst="rect">
            <a:avLst/>
          </a:prstGeom>
          <a:noFill/>
          <a:ln>
            <a:noFill/>
          </a:ln>
        </p:spPr>
        <p:txBody>
          <a:bodyPr spcFirstLastPara="1" wrap="square" lIns="91425" tIns="91425" rIns="91425" bIns="91425" anchor="t" anchorCtr="0">
            <a:noAutofit/>
          </a:bodyPr>
          <a:lstStyle/>
          <a:p>
            <a:pPr marL="0" lvl="0" indent="0" algn="just" rtl="0">
              <a:spcBef>
                <a:spcPts val="0"/>
              </a:spcBef>
              <a:spcAft>
                <a:spcPts val="0"/>
              </a:spcAft>
              <a:buNone/>
            </a:pPr>
            <a:r>
              <a:rPr lang="fr" sz="800" b="1" dirty="0">
                <a:solidFill>
                  <a:srgbClr val="38761D"/>
                </a:solidFill>
                <a:latin typeface="Comfortaa"/>
                <a:ea typeface="Comfortaa"/>
                <a:cs typeface="Comfortaa"/>
                <a:sym typeface="Comfortaa"/>
              </a:rPr>
              <a:t>Le RE 2020 souligne l’importance d’utiliser des énergies décarbonées ainsi que des équipements performants doublés de pilotage intelligent permettant de réduire au maximum l’énergie consommée. </a:t>
            </a:r>
          </a:p>
          <a:p>
            <a:pPr marL="0" lvl="0" indent="0" algn="just" rtl="0">
              <a:spcBef>
                <a:spcPts val="0"/>
              </a:spcBef>
              <a:spcAft>
                <a:spcPts val="0"/>
              </a:spcAft>
              <a:buNone/>
            </a:pPr>
            <a:r>
              <a:rPr lang="fr" sz="800" b="1" dirty="0">
                <a:solidFill>
                  <a:srgbClr val="38761D"/>
                </a:solidFill>
                <a:latin typeface="Comfortaa"/>
                <a:ea typeface="Comfortaa"/>
                <a:cs typeface="Comfortaa"/>
                <a:sym typeface="Comfortaa"/>
              </a:rPr>
              <a:t>Nos engagements</a:t>
            </a:r>
          </a:p>
          <a:p>
            <a:pPr marL="0" lvl="0" indent="0" algn="just" rtl="0">
              <a:spcBef>
                <a:spcPts val="0"/>
              </a:spcBef>
              <a:spcAft>
                <a:spcPts val="0"/>
              </a:spcAft>
              <a:buNone/>
            </a:pPr>
            <a:r>
              <a:rPr lang="fr" sz="800" b="1" dirty="0">
                <a:solidFill>
                  <a:srgbClr val="38761D"/>
                </a:solidFill>
                <a:latin typeface="Comfortaa"/>
                <a:ea typeface="Comfortaa"/>
                <a:cs typeface="Comfortaa"/>
                <a:sym typeface="Comfortaa"/>
              </a:rPr>
              <a:t>-RE 2020 seuil 2025 </a:t>
            </a:r>
          </a:p>
          <a:p>
            <a:pPr marL="0" lvl="0" indent="0" algn="just" rtl="0">
              <a:spcBef>
                <a:spcPts val="0"/>
              </a:spcBef>
              <a:spcAft>
                <a:spcPts val="0"/>
              </a:spcAft>
              <a:buNone/>
            </a:pPr>
            <a:r>
              <a:rPr lang="fr" sz="800" b="1" dirty="0">
                <a:solidFill>
                  <a:srgbClr val="38761D"/>
                </a:solidFill>
                <a:latin typeface="Comfortaa"/>
                <a:ea typeface="Comfortaa"/>
                <a:cs typeface="Comfortaa"/>
                <a:sym typeface="Comfortaa"/>
              </a:rPr>
              <a:t>-Panneaux solaires par exemple</a:t>
            </a:r>
          </a:p>
          <a:p>
            <a:pPr marL="0" indent="0" algn="just">
              <a:buNone/>
            </a:pPr>
            <a:r>
              <a:rPr lang="fr" sz="800" b="1" dirty="0">
                <a:solidFill>
                  <a:srgbClr val="38761D"/>
                </a:solidFill>
                <a:latin typeface="Comfortaa"/>
                <a:sym typeface="Comfortaa"/>
              </a:rPr>
              <a:t>-Chaufferie collective </a:t>
            </a:r>
          </a:p>
          <a:p>
            <a:pPr marL="171450" indent="-171450" algn="just">
              <a:buFont typeface="Arial" panose="020B0604020202020204" pitchFamily="34" charset="0"/>
              <a:buChar char="•"/>
            </a:pPr>
            <a:r>
              <a:rPr lang="fr" sz="800" b="1" dirty="0">
                <a:solidFill>
                  <a:srgbClr val="38761D"/>
                </a:solidFill>
                <a:latin typeface="Comfortaa"/>
                <a:sym typeface="Comfortaa"/>
              </a:rPr>
              <a:t>Pompe à chaleur </a:t>
            </a:r>
          </a:p>
          <a:p>
            <a:pPr marL="171450" indent="-171450" algn="just">
              <a:buFont typeface="Arial" panose="020B0604020202020204" pitchFamily="34" charset="0"/>
              <a:buChar char="•"/>
            </a:pPr>
            <a:r>
              <a:rPr lang="fr" sz="800" b="1" dirty="0">
                <a:solidFill>
                  <a:srgbClr val="38761D"/>
                </a:solidFill>
                <a:latin typeface="Comfortaa"/>
                <a:sym typeface="Comfortaa"/>
              </a:rPr>
              <a:t>Bois</a:t>
            </a:r>
          </a:p>
        </p:txBody>
      </p:sp>
      <p:sp>
        <p:nvSpPr>
          <p:cNvPr id="328" name="Google Shape;328;p31"/>
          <p:cNvSpPr txBox="1"/>
          <p:nvPr/>
        </p:nvSpPr>
        <p:spPr>
          <a:xfrm>
            <a:off x="6219850" y="3203475"/>
            <a:ext cx="2439000" cy="338700"/>
          </a:xfrm>
          <a:prstGeom prst="rect">
            <a:avLst/>
          </a:prstGeom>
          <a:noFill/>
          <a:ln>
            <a:noFill/>
          </a:ln>
        </p:spPr>
        <p:txBody>
          <a:bodyPr spcFirstLastPara="1" wrap="square" lIns="91425" tIns="91425" rIns="91425" bIns="91425" anchor="t" anchorCtr="0">
            <a:noAutofit/>
          </a:bodyPr>
          <a:lstStyle/>
          <a:p>
            <a:pPr marL="0" lvl="0" indent="0" algn="just" rtl="0">
              <a:spcBef>
                <a:spcPts val="0"/>
              </a:spcBef>
              <a:spcAft>
                <a:spcPts val="0"/>
              </a:spcAft>
              <a:buNone/>
            </a:pPr>
            <a:r>
              <a:rPr lang="fr" sz="800" b="1" dirty="0">
                <a:solidFill>
                  <a:srgbClr val="38761D"/>
                </a:solidFill>
                <a:latin typeface="Comfortaa"/>
                <a:ea typeface="Comfortaa"/>
                <a:cs typeface="Comfortaa"/>
                <a:sym typeface="Comfortaa"/>
              </a:rPr>
              <a:t>Jusque là ignoré par les précédentes réglementations thermiques, le confort d’été en cas de période caniculaire est également pris en compte par la RE 2020</a:t>
            </a:r>
          </a:p>
          <a:p>
            <a:pPr marL="0" lvl="0" indent="0" algn="just" rtl="0">
              <a:spcBef>
                <a:spcPts val="0"/>
              </a:spcBef>
              <a:spcAft>
                <a:spcPts val="0"/>
              </a:spcAft>
              <a:buNone/>
            </a:pPr>
            <a:r>
              <a:rPr lang="fr" sz="800" b="1" dirty="0">
                <a:solidFill>
                  <a:srgbClr val="38761D"/>
                </a:solidFill>
                <a:latin typeface="Comfortaa"/>
                <a:ea typeface="Comfortaa"/>
                <a:cs typeface="Comfortaa"/>
                <a:sym typeface="Comfortaa"/>
              </a:rPr>
              <a:t>Nos engagements : </a:t>
            </a:r>
          </a:p>
          <a:p>
            <a:pPr marL="0" lvl="0" indent="0" algn="just" rtl="0">
              <a:spcBef>
                <a:spcPts val="0"/>
              </a:spcBef>
              <a:spcAft>
                <a:spcPts val="0"/>
              </a:spcAft>
              <a:buNone/>
            </a:pPr>
            <a:r>
              <a:rPr lang="fr" sz="800" b="1" dirty="0">
                <a:solidFill>
                  <a:srgbClr val="38761D"/>
                </a:solidFill>
                <a:latin typeface="Comfortaa"/>
                <a:ea typeface="Comfortaa"/>
                <a:cs typeface="Comfortaa"/>
                <a:sym typeface="Comfortaa"/>
              </a:rPr>
              <a:t>-Volets roulants</a:t>
            </a:r>
          </a:p>
          <a:p>
            <a:pPr marL="0" lvl="0" indent="0" algn="just" rtl="0">
              <a:spcBef>
                <a:spcPts val="0"/>
              </a:spcBef>
              <a:spcAft>
                <a:spcPts val="0"/>
              </a:spcAft>
              <a:buNone/>
            </a:pPr>
            <a:r>
              <a:rPr lang="fr" sz="800" b="1" dirty="0">
                <a:solidFill>
                  <a:srgbClr val="38761D"/>
                </a:solidFill>
                <a:latin typeface="Comfortaa"/>
                <a:ea typeface="Comfortaa"/>
                <a:cs typeface="Comfortaa"/>
                <a:sym typeface="Comfortaa"/>
              </a:rPr>
              <a:t>-Stores (suivant orientation)</a:t>
            </a:r>
            <a:endParaRPr sz="800" b="1" dirty="0">
              <a:solidFill>
                <a:srgbClr val="38761D"/>
              </a:solidFill>
              <a:latin typeface="Comfortaa"/>
              <a:ea typeface="Comfortaa"/>
              <a:cs typeface="Comfortaa"/>
              <a:sym typeface="Comfortaa"/>
            </a:endParaRPr>
          </a:p>
          <a:p>
            <a:pPr marL="0" lvl="0" indent="0" algn="just" rtl="0">
              <a:spcBef>
                <a:spcPts val="0"/>
              </a:spcBef>
              <a:spcAft>
                <a:spcPts val="0"/>
              </a:spcAft>
              <a:buNone/>
            </a:pPr>
            <a:endParaRPr sz="800" b="1" dirty="0">
              <a:solidFill>
                <a:srgbClr val="38761D"/>
              </a:solidFill>
              <a:latin typeface="Comfortaa"/>
              <a:ea typeface="Comfortaa"/>
              <a:cs typeface="Comfortaa"/>
              <a:sym typeface="Comfortaa"/>
            </a:endParaRPr>
          </a:p>
        </p:txBody>
      </p:sp>
      <p:pic>
        <p:nvPicPr>
          <p:cNvPr id="329" name="Google Shape;329;p31"/>
          <p:cNvPicPr preferRelativeResize="0"/>
          <p:nvPr/>
        </p:nvPicPr>
        <p:blipFill>
          <a:blip r:embed="rId3">
            <a:alphaModFix/>
          </a:blip>
          <a:stretch>
            <a:fillRect/>
          </a:stretch>
        </p:blipFill>
        <p:spPr>
          <a:xfrm>
            <a:off x="1025825" y="1462092"/>
            <a:ext cx="1074888" cy="1065175"/>
          </a:xfrm>
          <a:prstGeom prst="rect">
            <a:avLst/>
          </a:prstGeom>
          <a:noFill/>
          <a:ln>
            <a:noFill/>
          </a:ln>
        </p:spPr>
      </p:pic>
      <p:pic>
        <p:nvPicPr>
          <p:cNvPr id="330" name="Google Shape;330;p31"/>
          <p:cNvPicPr preferRelativeResize="0"/>
          <p:nvPr/>
        </p:nvPicPr>
        <p:blipFill>
          <a:blip r:embed="rId4">
            <a:alphaModFix/>
          </a:blip>
          <a:stretch>
            <a:fillRect/>
          </a:stretch>
        </p:blipFill>
        <p:spPr>
          <a:xfrm>
            <a:off x="4059813" y="1612950"/>
            <a:ext cx="830375" cy="763475"/>
          </a:xfrm>
          <a:prstGeom prst="rect">
            <a:avLst/>
          </a:prstGeom>
          <a:noFill/>
          <a:ln>
            <a:noFill/>
          </a:ln>
        </p:spPr>
      </p:pic>
      <p:pic>
        <p:nvPicPr>
          <p:cNvPr id="331" name="Google Shape;331;p31"/>
          <p:cNvPicPr preferRelativeResize="0"/>
          <p:nvPr/>
        </p:nvPicPr>
        <p:blipFill>
          <a:blip r:embed="rId5">
            <a:alphaModFix/>
          </a:blip>
          <a:stretch>
            <a:fillRect/>
          </a:stretch>
        </p:blipFill>
        <p:spPr>
          <a:xfrm>
            <a:off x="6908462" y="1543050"/>
            <a:ext cx="830375" cy="981600"/>
          </a:xfrm>
          <a:prstGeom prst="rect">
            <a:avLst/>
          </a:prstGeom>
          <a:noFill/>
          <a:ln>
            <a:noFill/>
          </a:ln>
        </p:spPr>
      </p:pic>
      <p:sp>
        <p:nvSpPr>
          <p:cNvPr id="332" name="Google Shape;332;p31"/>
          <p:cNvSpPr txBox="1"/>
          <p:nvPr/>
        </p:nvSpPr>
        <p:spPr>
          <a:xfrm>
            <a:off x="6961900" y="251125"/>
            <a:ext cx="1931100" cy="477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fr" sz="1900">
                <a:latin typeface="Comfortaa"/>
                <a:ea typeface="Comfortaa"/>
                <a:cs typeface="Comfortaa"/>
                <a:sym typeface="Comfortaa"/>
              </a:rPr>
              <a:t>LA QUINTINIE</a:t>
            </a:r>
            <a:endParaRPr sz="1900">
              <a:latin typeface="Comfortaa"/>
              <a:ea typeface="Comfortaa"/>
              <a:cs typeface="Comfortaa"/>
              <a:sym typeface="Comfortaa"/>
            </a:endParaRPr>
          </a:p>
        </p:txBody>
      </p:sp>
      <p:sp>
        <p:nvSpPr>
          <p:cNvPr id="2" name="Google Shape;74;p14">
            <a:extLst>
              <a:ext uri="{FF2B5EF4-FFF2-40B4-BE49-F238E27FC236}">
                <a16:creationId xmlns:a16="http://schemas.microsoft.com/office/drawing/2014/main" id="{14B9BDB8-5120-3C32-0CF1-643BBC054D52}"/>
              </a:ext>
            </a:extLst>
          </p:cNvPr>
          <p:cNvSpPr txBox="1">
            <a:spLocks/>
          </p:cNvSpPr>
          <p:nvPr/>
        </p:nvSpPr>
        <p:spPr>
          <a:xfrm>
            <a:off x="5618450" y="503600"/>
            <a:ext cx="3204000" cy="4722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Playfair Display"/>
              <a:buChar char="●"/>
              <a:defRPr sz="1800" b="0" i="0" u="none" strike="noStrike" cap="none">
                <a:solidFill>
                  <a:schemeClr val="dk2"/>
                </a:solidFill>
                <a:latin typeface="Playfair Display"/>
                <a:ea typeface="Playfair Display"/>
                <a:cs typeface="Playfair Display"/>
                <a:sym typeface="Playfair Display"/>
              </a:defRPr>
            </a:lvl1pPr>
            <a:lvl2pPr marL="914400" marR="0" lvl="1"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2pPr>
            <a:lvl3pPr marL="1371600" marR="0" lvl="2"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3pPr>
            <a:lvl4pPr marL="1828800" marR="0" lvl="3"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4pPr>
            <a:lvl5pPr marL="2286000" marR="0" lvl="4"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5pPr>
            <a:lvl6pPr marL="2743200" marR="0" lvl="5"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6pPr>
            <a:lvl7pPr marL="3200400" marR="0" lvl="6"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7pPr>
            <a:lvl8pPr marL="3657600" marR="0" lvl="7"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8pPr>
            <a:lvl9pPr marL="4114800" marR="0" lvl="8" indent="-317500" algn="l" rtl="0">
              <a:lnSpc>
                <a:spcPct val="115000"/>
              </a:lnSpc>
              <a:spcBef>
                <a:spcPts val="1600"/>
              </a:spcBef>
              <a:spcAft>
                <a:spcPts val="160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9pPr>
          </a:lstStyle>
          <a:p>
            <a:pPr marL="0" indent="0" algn="r">
              <a:spcAft>
                <a:spcPts val="1600"/>
              </a:spcAft>
              <a:buFont typeface="Playfair Display"/>
              <a:buNone/>
            </a:pPr>
            <a:r>
              <a:rPr lang="fr-FR" sz="600">
                <a:latin typeface="Comfortaa"/>
                <a:ea typeface="Comfortaa"/>
                <a:cs typeface="Comfortaa"/>
                <a:sym typeface="Comfortaa"/>
              </a:rPr>
              <a:t>Lambersart | Saint-André  </a:t>
            </a:r>
            <a:r>
              <a:rPr lang="fr-FR" sz="600">
                <a:solidFill>
                  <a:srgbClr val="FFC000"/>
                </a:solidFill>
                <a:latin typeface="Comfortaa"/>
                <a:ea typeface="Comfortaa"/>
                <a:cs typeface="Comfortaa"/>
                <a:sym typeface="Comfortaa"/>
              </a:rPr>
              <a:t>Novembre 2022</a:t>
            </a:r>
            <a:endParaRPr lang="fr-FR" sz="600" dirty="0">
              <a:solidFill>
                <a:srgbClr val="FFC000"/>
              </a:solidFill>
              <a:latin typeface="Comfortaa"/>
              <a:ea typeface="Comfortaa"/>
              <a:cs typeface="Comfortaa"/>
              <a:sym typeface="Comfortaa"/>
            </a:endParaRPr>
          </a:p>
        </p:txBody>
      </p:sp>
      <p:sp>
        <p:nvSpPr>
          <p:cNvPr id="4" name="ZoneTexte 3">
            <a:extLst>
              <a:ext uri="{FF2B5EF4-FFF2-40B4-BE49-F238E27FC236}">
                <a16:creationId xmlns:a16="http://schemas.microsoft.com/office/drawing/2014/main" id="{13BE63D5-E206-CD4B-5D8F-C56AA5B304AC}"/>
              </a:ext>
            </a:extLst>
          </p:cNvPr>
          <p:cNvSpPr txBox="1"/>
          <p:nvPr/>
        </p:nvSpPr>
        <p:spPr>
          <a:xfrm>
            <a:off x="113736" y="568938"/>
            <a:ext cx="1715064" cy="523220"/>
          </a:xfrm>
          <a:prstGeom prst="rect">
            <a:avLst/>
          </a:prstGeom>
          <a:noFill/>
        </p:spPr>
        <p:txBody>
          <a:bodyPr wrap="square" rtlCol="0">
            <a:spAutoFit/>
          </a:bodyPr>
          <a:lstStyle/>
          <a:p>
            <a:r>
              <a:rPr lang="fr-FR" dirty="0">
                <a:latin typeface="Bebas Neue" panose="020B0606020202050201" pitchFamily="34" charset="0"/>
              </a:rPr>
              <a:t>AMBITIONS</a:t>
            </a:r>
          </a:p>
          <a:p>
            <a:r>
              <a:rPr lang="fr-FR" dirty="0">
                <a:solidFill>
                  <a:srgbClr val="92D050"/>
                </a:solidFill>
                <a:latin typeface="Bebas Neue" panose="020B0606020202050201" pitchFamily="34" charset="0"/>
              </a:rPr>
              <a:t>ENVIRONNEMENTALES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37"/>
        <p:cNvGrpSpPr/>
        <p:nvPr/>
      </p:nvGrpSpPr>
      <p:grpSpPr>
        <a:xfrm>
          <a:off x="0" y="0"/>
          <a:ext cx="0" cy="0"/>
          <a:chOff x="0" y="0"/>
          <a:chExt cx="0" cy="0"/>
        </a:xfrm>
      </p:grpSpPr>
      <p:cxnSp>
        <p:nvCxnSpPr>
          <p:cNvPr id="338" name="Google Shape;338;p32"/>
          <p:cNvCxnSpPr/>
          <p:nvPr/>
        </p:nvCxnSpPr>
        <p:spPr>
          <a:xfrm rot="10800000" flipH="1">
            <a:off x="-34625" y="1054975"/>
            <a:ext cx="9194100" cy="3300"/>
          </a:xfrm>
          <a:prstGeom prst="straightConnector1">
            <a:avLst/>
          </a:prstGeom>
          <a:noFill/>
          <a:ln w="9525" cap="flat" cmpd="sng">
            <a:solidFill>
              <a:schemeClr val="dk2"/>
            </a:solidFill>
            <a:prstDash val="solid"/>
            <a:round/>
            <a:headEnd type="none" w="med" len="med"/>
            <a:tailEnd type="none" w="med" len="med"/>
          </a:ln>
        </p:spPr>
      </p:cxnSp>
      <p:sp>
        <p:nvSpPr>
          <p:cNvPr id="340" name="Google Shape;340;p32"/>
          <p:cNvSpPr txBox="1"/>
          <p:nvPr/>
        </p:nvSpPr>
        <p:spPr>
          <a:xfrm>
            <a:off x="419975" y="2347575"/>
            <a:ext cx="2439000" cy="338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fr" sz="1000" b="1">
                <a:latin typeface="Comfortaa"/>
                <a:ea typeface="Comfortaa"/>
                <a:cs typeface="Comfortaa"/>
                <a:sym typeface="Comfortaa"/>
              </a:rPr>
              <a:t>Démarche bas carbone</a:t>
            </a:r>
            <a:endParaRPr sz="1000" b="1">
              <a:latin typeface="Comfortaa"/>
              <a:ea typeface="Comfortaa"/>
              <a:cs typeface="Comfortaa"/>
              <a:sym typeface="Comfortaa"/>
            </a:endParaRPr>
          </a:p>
        </p:txBody>
      </p:sp>
      <p:sp>
        <p:nvSpPr>
          <p:cNvPr id="341" name="Google Shape;341;p32"/>
          <p:cNvSpPr txBox="1"/>
          <p:nvPr/>
        </p:nvSpPr>
        <p:spPr>
          <a:xfrm>
            <a:off x="3255500" y="2347575"/>
            <a:ext cx="2439000" cy="492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fr" sz="1000" b="1">
                <a:latin typeface="Comfortaa"/>
                <a:ea typeface="Comfortaa"/>
                <a:cs typeface="Comfortaa"/>
                <a:sym typeface="Comfortaa"/>
              </a:rPr>
              <a:t>Confort d’usage</a:t>
            </a:r>
            <a:endParaRPr sz="1000" b="1">
              <a:latin typeface="Comfortaa"/>
              <a:ea typeface="Comfortaa"/>
              <a:cs typeface="Comfortaa"/>
              <a:sym typeface="Comfortaa"/>
            </a:endParaRPr>
          </a:p>
        </p:txBody>
      </p:sp>
      <p:sp>
        <p:nvSpPr>
          <p:cNvPr id="342" name="Google Shape;342;p32"/>
          <p:cNvSpPr txBox="1"/>
          <p:nvPr/>
        </p:nvSpPr>
        <p:spPr>
          <a:xfrm>
            <a:off x="6173850" y="2347575"/>
            <a:ext cx="2439000" cy="338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fr" sz="1000" b="1">
                <a:latin typeface="Comfortaa"/>
                <a:ea typeface="Comfortaa"/>
                <a:cs typeface="Comfortaa"/>
                <a:sym typeface="Comfortaa"/>
              </a:rPr>
              <a:t>Mobilités</a:t>
            </a:r>
            <a:endParaRPr sz="1000" b="1">
              <a:latin typeface="Comfortaa"/>
              <a:ea typeface="Comfortaa"/>
              <a:cs typeface="Comfortaa"/>
              <a:sym typeface="Comfortaa"/>
            </a:endParaRPr>
          </a:p>
        </p:txBody>
      </p:sp>
      <p:sp>
        <p:nvSpPr>
          <p:cNvPr id="343" name="Google Shape;343;p32"/>
          <p:cNvSpPr txBox="1"/>
          <p:nvPr/>
        </p:nvSpPr>
        <p:spPr>
          <a:xfrm>
            <a:off x="588825" y="2903450"/>
            <a:ext cx="23292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solidFill>
                <a:srgbClr val="38761D"/>
              </a:solidFill>
              <a:latin typeface="Playfair Display"/>
              <a:ea typeface="Playfair Display"/>
              <a:cs typeface="Playfair Display"/>
              <a:sym typeface="Playfair Display"/>
            </a:endParaRPr>
          </a:p>
        </p:txBody>
      </p:sp>
      <p:sp>
        <p:nvSpPr>
          <p:cNvPr id="344" name="Google Shape;344;p32"/>
          <p:cNvSpPr txBox="1"/>
          <p:nvPr/>
        </p:nvSpPr>
        <p:spPr>
          <a:xfrm>
            <a:off x="465975" y="2593075"/>
            <a:ext cx="2439000" cy="338700"/>
          </a:xfrm>
          <a:prstGeom prst="rect">
            <a:avLst/>
          </a:prstGeom>
          <a:noFill/>
          <a:ln>
            <a:noFill/>
          </a:ln>
        </p:spPr>
        <p:txBody>
          <a:bodyPr spcFirstLastPara="1" wrap="square" lIns="91425" tIns="91425" rIns="91425" bIns="91425" anchor="t" anchorCtr="0">
            <a:noAutofit/>
          </a:bodyPr>
          <a:lstStyle/>
          <a:p>
            <a:pPr marL="0" lvl="0" indent="0" algn="just" rtl="0">
              <a:spcBef>
                <a:spcPts val="0"/>
              </a:spcBef>
              <a:spcAft>
                <a:spcPts val="0"/>
              </a:spcAft>
              <a:buClr>
                <a:schemeClr val="dk2"/>
              </a:buClr>
              <a:buSzPts val="700"/>
              <a:buFont typeface="Arial"/>
              <a:buNone/>
            </a:pPr>
            <a:r>
              <a:rPr lang="fr" sz="800" dirty="0">
                <a:solidFill>
                  <a:srgbClr val="38761D"/>
                </a:solidFill>
                <a:latin typeface="Comfortaa"/>
                <a:ea typeface="Comfortaa"/>
                <a:cs typeface="Comfortaa"/>
                <a:sym typeface="Comfortaa"/>
              </a:rPr>
              <a:t>• L’utilisation de matériaux biosourcés et nobles (briques, bois, coursives métalliques, pré-murs béton, bacs aciers, paille, chanvre, béton décarboné) sera privilégiée pour limiter l’impact du projet sur l’environnement et le milieu, favoriser la préfabrication des éléments et réduire le temps des travaux.</a:t>
            </a:r>
            <a:endParaRPr sz="800" dirty="0">
              <a:solidFill>
                <a:srgbClr val="38761D"/>
              </a:solidFill>
              <a:latin typeface="Comfortaa"/>
              <a:ea typeface="Comfortaa"/>
              <a:cs typeface="Comfortaa"/>
              <a:sym typeface="Comfortaa"/>
            </a:endParaRPr>
          </a:p>
          <a:p>
            <a:pPr marL="0" lvl="0" indent="0" algn="just" rtl="0">
              <a:spcBef>
                <a:spcPts val="0"/>
              </a:spcBef>
              <a:spcAft>
                <a:spcPts val="0"/>
              </a:spcAft>
              <a:buClr>
                <a:schemeClr val="dk2"/>
              </a:buClr>
              <a:buSzPts val="700"/>
              <a:buFont typeface="Arial"/>
              <a:buNone/>
            </a:pPr>
            <a:endParaRPr sz="800" dirty="0">
              <a:solidFill>
                <a:srgbClr val="38761D"/>
              </a:solidFill>
              <a:latin typeface="Comfortaa"/>
              <a:ea typeface="Comfortaa"/>
              <a:cs typeface="Comfortaa"/>
              <a:sym typeface="Comfortaa"/>
            </a:endParaRPr>
          </a:p>
          <a:p>
            <a:pPr marL="0" lvl="0" indent="0" algn="just" rtl="0">
              <a:spcBef>
                <a:spcPts val="0"/>
              </a:spcBef>
              <a:spcAft>
                <a:spcPts val="0"/>
              </a:spcAft>
              <a:buClr>
                <a:schemeClr val="dk2"/>
              </a:buClr>
              <a:buSzPts val="700"/>
              <a:buFont typeface="Arial"/>
              <a:buNone/>
            </a:pPr>
            <a:r>
              <a:rPr lang="fr" sz="800" dirty="0">
                <a:solidFill>
                  <a:srgbClr val="38761D"/>
                </a:solidFill>
                <a:latin typeface="Comfortaa"/>
                <a:ea typeface="Comfortaa"/>
                <a:cs typeface="Comfortaa"/>
                <a:sym typeface="Comfortaa"/>
              </a:rPr>
              <a:t>• Le réemploi et utilisation des matériaux recyclés seront privilégiés sur l’ensemble du projet</a:t>
            </a:r>
            <a:endParaRPr sz="800" dirty="0">
              <a:solidFill>
                <a:srgbClr val="38761D"/>
              </a:solidFill>
              <a:latin typeface="Comfortaa"/>
              <a:ea typeface="Comfortaa"/>
              <a:cs typeface="Comfortaa"/>
              <a:sym typeface="Comfortaa"/>
            </a:endParaRPr>
          </a:p>
          <a:p>
            <a:pPr marL="0" lvl="0" indent="0" algn="just" rtl="0">
              <a:spcBef>
                <a:spcPts val="0"/>
              </a:spcBef>
              <a:spcAft>
                <a:spcPts val="0"/>
              </a:spcAft>
              <a:buClr>
                <a:schemeClr val="dk2"/>
              </a:buClr>
              <a:buSzPts val="800"/>
              <a:buFont typeface="Arial"/>
              <a:buNone/>
            </a:pPr>
            <a:endParaRPr sz="800" dirty="0">
              <a:solidFill>
                <a:srgbClr val="38761D"/>
              </a:solidFill>
              <a:latin typeface="Comfortaa"/>
              <a:ea typeface="Comfortaa"/>
              <a:cs typeface="Comfortaa"/>
              <a:sym typeface="Comfortaa"/>
            </a:endParaRPr>
          </a:p>
        </p:txBody>
      </p:sp>
      <p:sp>
        <p:nvSpPr>
          <p:cNvPr id="345" name="Google Shape;345;p32"/>
          <p:cNvSpPr txBox="1"/>
          <p:nvPr/>
        </p:nvSpPr>
        <p:spPr>
          <a:xfrm>
            <a:off x="3301500" y="2593075"/>
            <a:ext cx="2439000" cy="492600"/>
          </a:xfrm>
          <a:prstGeom prst="rect">
            <a:avLst/>
          </a:prstGeom>
          <a:noFill/>
          <a:ln>
            <a:noFill/>
          </a:ln>
        </p:spPr>
        <p:txBody>
          <a:bodyPr spcFirstLastPara="1" wrap="square" lIns="91425" tIns="91425" rIns="91425" bIns="91425" anchor="t" anchorCtr="0">
            <a:noAutofit/>
          </a:bodyPr>
          <a:lstStyle/>
          <a:p>
            <a:pPr marL="0" lvl="0" indent="0" algn="just" rtl="0">
              <a:spcBef>
                <a:spcPts val="0"/>
              </a:spcBef>
              <a:spcAft>
                <a:spcPts val="0"/>
              </a:spcAft>
              <a:buClr>
                <a:schemeClr val="dk2"/>
              </a:buClr>
              <a:buSzPts val="700"/>
              <a:buFont typeface="Arial"/>
              <a:buNone/>
            </a:pPr>
            <a:r>
              <a:rPr lang="fr" sz="800" dirty="0">
                <a:solidFill>
                  <a:srgbClr val="38761D"/>
                </a:solidFill>
                <a:latin typeface="Comfortaa"/>
                <a:ea typeface="Comfortaa"/>
                <a:cs typeface="Comfortaa"/>
                <a:sym typeface="Comfortaa"/>
              </a:rPr>
              <a:t>• Une réflexion sur l’orientation des logements et bâtiments sera  menée pour réduire les besoins énergétiques et assurer un confort de vie optimal.</a:t>
            </a:r>
            <a:endParaRPr sz="800" dirty="0">
              <a:solidFill>
                <a:srgbClr val="38761D"/>
              </a:solidFill>
              <a:latin typeface="Comfortaa"/>
              <a:ea typeface="Comfortaa"/>
              <a:cs typeface="Comfortaa"/>
              <a:sym typeface="Comfortaa"/>
            </a:endParaRPr>
          </a:p>
          <a:p>
            <a:pPr marL="0" lvl="0" indent="0" algn="just" rtl="0">
              <a:spcBef>
                <a:spcPts val="0"/>
              </a:spcBef>
              <a:spcAft>
                <a:spcPts val="0"/>
              </a:spcAft>
              <a:buClr>
                <a:schemeClr val="dk2"/>
              </a:buClr>
              <a:buSzPts val="700"/>
              <a:buFont typeface="Arial"/>
              <a:buNone/>
            </a:pPr>
            <a:endParaRPr sz="800" dirty="0">
              <a:solidFill>
                <a:srgbClr val="38761D"/>
              </a:solidFill>
              <a:latin typeface="Comfortaa"/>
              <a:ea typeface="Comfortaa"/>
              <a:cs typeface="Comfortaa"/>
              <a:sym typeface="Comfortaa"/>
            </a:endParaRPr>
          </a:p>
          <a:p>
            <a:pPr marL="0" lvl="0" indent="0" algn="just" rtl="0">
              <a:spcBef>
                <a:spcPts val="0"/>
              </a:spcBef>
              <a:spcAft>
                <a:spcPts val="0"/>
              </a:spcAft>
              <a:buClr>
                <a:schemeClr val="dk2"/>
              </a:buClr>
              <a:buSzPts val="700"/>
              <a:buFont typeface="Arial"/>
              <a:buNone/>
            </a:pPr>
            <a:r>
              <a:rPr lang="fr" sz="800" dirty="0">
                <a:solidFill>
                  <a:srgbClr val="38761D"/>
                </a:solidFill>
                <a:latin typeface="Comfortaa"/>
                <a:ea typeface="Comfortaa"/>
                <a:cs typeface="Comfortaa"/>
                <a:sym typeface="Comfortaa"/>
              </a:rPr>
              <a:t>• Les surfaces intérieures et extérieures des logements seront généreuses</a:t>
            </a:r>
            <a:endParaRPr sz="800" dirty="0">
              <a:solidFill>
                <a:srgbClr val="38761D"/>
              </a:solidFill>
              <a:latin typeface="Comfortaa"/>
              <a:ea typeface="Comfortaa"/>
              <a:cs typeface="Comfortaa"/>
              <a:sym typeface="Comfortaa"/>
            </a:endParaRPr>
          </a:p>
          <a:p>
            <a:pPr marL="0" lvl="0" indent="0" algn="just" rtl="0">
              <a:spcBef>
                <a:spcPts val="0"/>
              </a:spcBef>
              <a:spcAft>
                <a:spcPts val="0"/>
              </a:spcAft>
              <a:buClr>
                <a:schemeClr val="dk2"/>
              </a:buClr>
              <a:buSzPts val="700"/>
              <a:buFont typeface="Arial"/>
              <a:buNone/>
            </a:pPr>
            <a:endParaRPr sz="800" dirty="0">
              <a:solidFill>
                <a:srgbClr val="38761D"/>
              </a:solidFill>
              <a:latin typeface="Comfortaa"/>
              <a:ea typeface="Comfortaa"/>
              <a:cs typeface="Comfortaa"/>
              <a:sym typeface="Comfortaa"/>
            </a:endParaRPr>
          </a:p>
        </p:txBody>
      </p:sp>
      <p:sp>
        <p:nvSpPr>
          <p:cNvPr id="346" name="Google Shape;346;p32"/>
          <p:cNvSpPr txBox="1"/>
          <p:nvPr/>
        </p:nvSpPr>
        <p:spPr>
          <a:xfrm>
            <a:off x="6219850" y="2593075"/>
            <a:ext cx="2439000" cy="338700"/>
          </a:xfrm>
          <a:prstGeom prst="rect">
            <a:avLst/>
          </a:prstGeom>
          <a:noFill/>
          <a:ln>
            <a:noFill/>
          </a:ln>
        </p:spPr>
        <p:txBody>
          <a:bodyPr spcFirstLastPara="1" wrap="square" lIns="91425" tIns="91425" rIns="91425" bIns="91425" anchor="t" anchorCtr="0">
            <a:noAutofit/>
          </a:bodyPr>
          <a:lstStyle/>
          <a:p>
            <a:pPr marL="0" lvl="0" indent="0" algn="just" rtl="0">
              <a:spcBef>
                <a:spcPts val="0"/>
              </a:spcBef>
              <a:spcAft>
                <a:spcPts val="0"/>
              </a:spcAft>
              <a:buClr>
                <a:schemeClr val="dk2"/>
              </a:buClr>
              <a:buSzPts val="700"/>
              <a:buFont typeface="Arial"/>
              <a:buNone/>
            </a:pPr>
            <a:r>
              <a:rPr lang="fr" sz="800" dirty="0">
                <a:solidFill>
                  <a:srgbClr val="38761D"/>
                </a:solidFill>
                <a:latin typeface="Comfortaa"/>
                <a:ea typeface="Comfortaa"/>
                <a:cs typeface="Comfortaa"/>
                <a:sym typeface="Comfortaa"/>
              </a:rPr>
              <a:t>• Réalisation de locaux  vélo sécurisés  et aires extérieures permettant un véritable usage du vélo dans le quartier (arceaux,  emplacement pour vélos cargo partagé.)</a:t>
            </a:r>
            <a:endParaRPr sz="800" dirty="0">
              <a:solidFill>
                <a:srgbClr val="38761D"/>
              </a:solidFill>
              <a:latin typeface="Comfortaa"/>
              <a:ea typeface="Comfortaa"/>
              <a:cs typeface="Comfortaa"/>
              <a:sym typeface="Comfortaa"/>
            </a:endParaRPr>
          </a:p>
          <a:p>
            <a:pPr marL="0" lvl="0" indent="0" algn="just" rtl="0">
              <a:spcBef>
                <a:spcPts val="0"/>
              </a:spcBef>
              <a:spcAft>
                <a:spcPts val="0"/>
              </a:spcAft>
              <a:buClr>
                <a:schemeClr val="dk2"/>
              </a:buClr>
              <a:buSzPts val="700"/>
              <a:buFont typeface="Arial"/>
              <a:buNone/>
            </a:pPr>
            <a:endParaRPr sz="800" dirty="0">
              <a:solidFill>
                <a:srgbClr val="38761D"/>
              </a:solidFill>
              <a:latin typeface="Comfortaa"/>
              <a:ea typeface="Comfortaa"/>
              <a:cs typeface="Comfortaa"/>
              <a:sym typeface="Comfortaa"/>
            </a:endParaRPr>
          </a:p>
          <a:p>
            <a:pPr marL="0" lvl="0" indent="0" algn="just" rtl="0">
              <a:spcBef>
                <a:spcPts val="0"/>
              </a:spcBef>
              <a:spcAft>
                <a:spcPts val="0"/>
              </a:spcAft>
              <a:buClr>
                <a:schemeClr val="dk2"/>
              </a:buClr>
              <a:buSzPts val="700"/>
              <a:buFont typeface="Arial"/>
              <a:buNone/>
            </a:pPr>
            <a:r>
              <a:rPr lang="fr" sz="800" dirty="0">
                <a:solidFill>
                  <a:srgbClr val="38761D"/>
                </a:solidFill>
                <a:latin typeface="Comfortaa"/>
                <a:ea typeface="Comfortaa"/>
                <a:cs typeface="Comfortaa"/>
                <a:sym typeface="Comfortaa"/>
              </a:rPr>
              <a:t>• Stationnements extérieurs équipés de bornes de recharges pour voitures électriques.</a:t>
            </a:r>
            <a:endParaRPr sz="800" dirty="0">
              <a:solidFill>
                <a:srgbClr val="38761D"/>
              </a:solidFill>
              <a:latin typeface="Comfortaa"/>
              <a:ea typeface="Comfortaa"/>
              <a:cs typeface="Comfortaa"/>
              <a:sym typeface="Comfortaa"/>
            </a:endParaRPr>
          </a:p>
          <a:p>
            <a:pPr marL="0" lvl="0" indent="0" algn="just" rtl="0">
              <a:spcBef>
                <a:spcPts val="0"/>
              </a:spcBef>
              <a:spcAft>
                <a:spcPts val="0"/>
              </a:spcAft>
              <a:buClr>
                <a:schemeClr val="dk2"/>
              </a:buClr>
              <a:buSzPts val="700"/>
              <a:buFont typeface="Arial"/>
              <a:buNone/>
            </a:pPr>
            <a:endParaRPr sz="800" dirty="0">
              <a:solidFill>
                <a:srgbClr val="38761D"/>
              </a:solidFill>
              <a:latin typeface="Comfortaa"/>
              <a:ea typeface="Comfortaa"/>
              <a:cs typeface="Comfortaa"/>
              <a:sym typeface="Comfortaa"/>
            </a:endParaRPr>
          </a:p>
          <a:p>
            <a:pPr marL="0" lvl="0" indent="0" algn="just" rtl="0">
              <a:spcBef>
                <a:spcPts val="0"/>
              </a:spcBef>
              <a:spcAft>
                <a:spcPts val="0"/>
              </a:spcAft>
              <a:buClr>
                <a:schemeClr val="dk2"/>
              </a:buClr>
              <a:buSzPts val="700"/>
              <a:buFont typeface="Arial"/>
              <a:buNone/>
            </a:pPr>
            <a:r>
              <a:rPr lang="fr" sz="800" dirty="0">
                <a:solidFill>
                  <a:srgbClr val="38761D"/>
                </a:solidFill>
                <a:latin typeface="Comfortaa"/>
                <a:ea typeface="Comfortaa"/>
                <a:cs typeface="Comfortaa"/>
                <a:sym typeface="Comfortaa"/>
              </a:rPr>
              <a:t>• Développement de l’auto-partage et du covoiturage via application dédiée </a:t>
            </a:r>
            <a:endParaRPr sz="800" dirty="0">
              <a:solidFill>
                <a:srgbClr val="38761D"/>
              </a:solidFill>
              <a:latin typeface="Comfortaa"/>
              <a:ea typeface="Comfortaa"/>
              <a:cs typeface="Comfortaa"/>
              <a:sym typeface="Comfortaa"/>
            </a:endParaRPr>
          </a:p>
          <a:p>
            <a:pPr marL="0" lvl="0" indent="0" algn="just" rtl="0">
              <a:spcBef>
                <a:spcPts val="0"/>
              </a:spcBef>
              <a:spcAft>
                <a:spcPts val="0"/>
              </a:spcAft>
              <a:buClr>
                <a:schemeClr val="dk2"/>
              </a:buClr>
              <a:buSzPts val="700"/>
              <a:buFont typeface="Arial"/>
              <a:buNone/>
            </a:pPr>
            <a:endParaRPr sz="800" dirty="0">
              <a:solidFill>
                <a:srgbClr val="38761D"/>
              </a:solidFill>
              <a:latin typeface="Comfortaa"/>
              <a:ea typeface="Comfortaa"/>
              <a:cs typeface="Comfortaa"/>
              <a:sym typeface="Comfortaa"/>
            </a:endParaRPr>
          </a:p>
          <a:p>
            <a:pPr marL="0" lvl="0" indent="0" algn="just" rtl="0">
              <a:spcBef>
                <a:spcPts val="0"/>
              </a:spcBef>
              <a:spcAft>
                <a:spcPts val="0"/>
              </a:spcAft>
              <a:buClr>
                <a:schemeClr val="dk2"/>
              </a:buClr>
              <a:buSzPts val="800"/>
              <a:buFont typeface="Arial"/>
              <a:buNone/>
            </a:pPr>
            <a:r>
              <a:rPr lang="fr" sz="800" dirty="0">
                <a:solidFill>
                  <a:srgbClr val="38761D"/>
                </a:solidFill>
                <a:latin typeface="Comfortaa"/>
                <a:ea typeface="Comfortaa"/>
                <a:cs typeface="Comfortaa"/>
                <a:sym typeface="Comfortaa"/>
              </a:rPr>
              <a:t>• Création d’espaces communs pour encourager le télétravail </a:t>
            </a:r>
            <a:endParaRPr sz="800" dirty="0">
              <a:solidFill>
                <a:srgbClr val="38761D"/>
              </a:solidFill>
              <a:latin typeface="Comfortaa"/>
              <a:ea typeface="Comfortaa"/>
              <a:cs typeface="Comfortaa"/>
              <a:sym typeface="Comfortaa"/>
            </a:endParaRPr>
          </a:p>
          <a:p>
            <a:pPr marL="0" lvl="0" indent="0" algn="l" rtl="0">
              <a:spcBef>
                <a:spcPts val="0"/>
              </a:spcBef>
              <a:spcAft>
                <a:spcPts val="0"/>
              </a:spcAft>
              <a:buClr>
                <a:schemeClr val="dk2"/>
              </a:buClr>
              <a:buSzPts val="800"/>
              <a:buFont typeface="Arial"/>
              <a:buNone/>
            </a:pPr>
            <a:endParaRPr sz="800" dirty="0">
              <a:solidFill>
                <a:srgbClr val="38761D"/>
              </a:solidFill>
              <a:latin typeface="Comfortaa"/>
              <a:ea typeface="Comfortaa"/>
              <a:cs typeface="Comfortaa"/>
              <a:sym typeface="Comfortaa"/>
            </a:endParaRPr>
          </a:p>
          <a:p>
            <a:pPr marL="0" lvl="0" indent="0" algn="just" rtl="0">
              <a:spcBef>
                <a:spcPts val="0"/>
              </a:spcBef>
              <a:spcAft>
                <a:spcPts val="0"/>
              </a:spcAft>
              <a:buNone/>
            </a:pPr>
            <a:endParaRPr sz="800" b="1" dirty="0">
              <a:solidFill>
                <a:srgbClr val="38761D"/>
              </a:solidFill>
              <a:latin typeface="Comfortaa"/>
              <a:ea typeface="Comfortaa"/>
              <a:cs typeface="Comfortaa"/>
              <a:sym typeface="Comfortaa"/>
            </a:endParaRPr>
          </a:p>
        </p:txBody>
      </p:sp>
      <p:sp>
        <p:nvSpPr>
          <p:cNvPr id="347" name="Google Shape;347;p32"/>
          <p:cNvSpPr txBox="1"/>
          <p:nvPr/>
        </p:nvSpPr>
        <p:spPr>
          <a:xfrm>
            <a:off x="6961900" y="251125"/>
            <a:ext cx="1931100" cy="477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fr" sz="1900">
                <a:latin typeface="Comfortaa"/>
                <a:ea typeface="Comfortaa"/>
                <a:cs typeface="Comfortaa"/>
                <a:sym typeface="Comfortaa"/>
              </a:rPr>
              <a:t>LA QUINTINIE</a:t>
            </a:r>
            <a:endParaRPr sz="1900">
              <a:latin typeface="Comfortaa"/>
              <a:ea typeface="Comfortaa"/>
              <a:cs typeface="Comfortaa"/>
              <a:sym typeface="Comfortaa"/>
            </a:endParaRPr>
          </a:p>
        </p:txBody>
      </p:sp>
      <p:pic>
        <p:nvPicPr>
          <p:cNvPr id="349" name="Google Shape;349;p32"/>
          <p:cNvPicPr preferRelativeResize="0"/>
          <p:nvPr/>
        </p:nvPicPr>
        <p:blipFill rotWithShape="1">
          <a:blip r:embed="rId3">
            <a:alphaModFix/>
          </a:blip>
          <a:srcRect l="20911"/>
          <a:stretch/>
        </p:blipFill>
        <p:spPr>
          <a:xfrm>
            <a:off x="501949" y="1578450"/>
            <a:ext cx="713875" cy="646850"/>
          </a:xfrm>
          <a:prstGeom prst="rect">
            <a:avLst/>
          </a:prstGeom>
          <a:noFill/>
          <a:ln>
            <a:noFill/>
          </a:ln>
        </p:spPr>
      </p:pic>
      <p:pic>
        <p:nvPicPr>
          <p:cNvPr id="350" name="Google Shape;350;p32"/>
          <p:cNvPicPr preferRelativeResize="0"/>
          <p:nvPr/>
        </p:nvPicPr>
        <p:blipFill rotWithShape="1">
          <a:blip r:embed="rId4">
            <a:alphaModFix/>
          </a:blip>
          <a:srcRect/>
          <a:stretch/>
        </p:blipFill>
        <p:spPr>
          <a:xfrm>
            <a:off x="1262075" y="1578450"/>
            <a:ext cx="874837" cy="615113"/>
          </a:xfrm>
          <a:prstGeom prst="rect">
            <a:avLst/>
          </a:prstGeom>
          <a:noFill/>
          <a:ln>
            <a:noFill/>
          </a:ln>
        </p:spPr>
      </p:pic>
      <p:pic>
        <p:nvPicPr>
          <p:cNvPr id="351" name="Google Shape;351;p32"/>
          <p:cNvPicPr preferRelativeResize="0"/>
          <p:nvPr/>
        </p:nvPicPr>
        <p:blipFill rotWithShape="1">
          <a:blip r:embed="rId5">
            <a:alphaModFix/>
          </a:blip>
          <a:srcRect r="25132"/>
          <a:stretch/>
        </p:blipFill>
        <p:spPr>
          <a:xfrm>
            <a:off x="2183176" y="1578175"/>
            <a:ext cx="675800" cy="615100"/>
          </a:xfrm>
          <a:prstGeom prst="rect">
            <a:avLst/>
          </a:prstGeom>
          <a:noFill/>
          <a:ln>
            <a:noFill/>
          </a:ln>
        </p:spPr>
      </p:pic>
      <p:pic>
        <p:nvPicPr>
          <p:cNvPr id="353" name="Google Shape;353;p32"/>
          <p:cNvPicPr preferRelativeResize="0"/>
          <p:nvPr/>
        </p:nvPicPr>
        <p:blipFill>
          <a:blip r:embed="rId6">
            <a:alphaModFix/>
          </a:blip>
          <a:stretch>
            <a:fillRect/>
          </a:stretch>
        </p:blipFill>
        <p:spPr>
          <a:xfrm>
            <a:off x="6357626" y="1435187"/>
            <a:ext cx="2163450" cy="850900"/>
          </a:xfrm>
          <a:prstGeom prst="rect">
            <a:avLst/>
          </a:prstGeom>
          <a:noFill/>
          <a:ln>
            <a:noFill/>
          </a:ln>
        </p:spPr>
      </p:pic>
      <p:sp>
        <p:nvSpPr>
          <p:cNvPr id="2" name="Google Shape;74;p14">
            <a:extLst>
              <a:ext uri="{FF2B5EF4-FFF2-40B4-BE49-F238E27FC236}">
                <a16:creationId xmlns:a16="http://schemas.microsoft.com/office/drawing/2014/main" id="{651FA5E9-D069-CDBB-9260-B334AE0A671E}"/>
              </a:ext>
            </a:extLst>
          </p:cNvPr>
          <p:cNvSpPr txBox="1">
            <a:spLocks/>
          </p:cNvSpPr>
          <p:nvPr/>
        </p:nvSpPr>
        <p:spPr>
          <a:xfrm>
            <a:off x="5618450" y="503600"/>
            <a:ext cx="3204000" cy="4722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Playfair Display"/>
              <a:buChar char="●"/>
              <a:defRPr sz="1800" b="0" i="0" u="none" strike="noStrike" cap="none">
                <a:solidFill>
                  <a:schemeClr val="dk2"/>
                </a:solidFill>
                <a:latin typeface="Playfair Display"/>
                <a:ea typeface="Playfair Display"/>
                <a:cs typeface="Playfair Display"/>
                <a:sym typeface="Playfair Display"/>
              </a:defRPr>
            </a:lvl1pPr>
            <a:lvl2pPr marL="914400" marR="0" lvl="1"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2pPr>
            <a:lvl3pPr marL="1371600" marR="0" lvl="2"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3pPr>
            <a:lvl4pPr marL="1828800" marR="0" lvl="3"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4pPr>
            <a:lvl5pPr marL="2286000" marR="0" lvl="4"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5pPr>
            <a:lvl6pPr marL="2743200" marR="0" lvl="5"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6pPr>
            <a:lvl7pPr marL="3200400" marR="0" lvl="6"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7pPr>
            <a:lvl8pPr marL="3657600" marR="0" lvl="7"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8pPr>
            <a:lvl9pPr marL="4114800" marR="0" lvl="8" indent="-317500" algn="l" rtl="0">
              <a:lnSpc>
                <a:spcPct val="115000"/>
              </a:lnSpc>
              <a:spcBef>
                <a:spcPts val="1600"/>
              </a:spcBef>
              <a:spcAft>
                <a:spcPts val="160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9pPr>
          </a:lstStyle>
          <a:p>
            <a:pPr marL="0" indent="0" algn="r">
              <a:spcAft>
                <a:spcPts val="1600"/>
              </a:spcAft>
              <a:buFont typeface="Playfair Display"/>
              <a:buNone/>
            </a:pPr>
            <a:r>
              <a:rPr lang="fr-FR" sz="600">
                <a:latin typeface="Comfortaa"/>
                <a:ea typeface="Comfortaa"/>
                <a:cs typeface="Comfortaa"/>
                <a:sym typeface="Comfortaa"/>
              </a:rPr>
              <a:t>Lambersart | Saint-André  </a:t>
            </a:r>
            <a:r>
              <a:rPr lang="fr-FR" sz="600">
                <a:solidFill>
                  <a:srgbClr val="FFC000"/>
                </a:solidFill>
                <a:latin typeface="Comfortaa"/>
                <a:ea typeface="Comfortaa"/>
                <a:cs typeface="Comfortaa"/>
                <a:sym typeface="Comfortaa"/>
              </a:rPr>
              <a:t>Novembre 2022</a:t>
            </a:r>
            <a:endParaRPr lang="fr-FR" sz="600" dirty="0">
              <a:solidFill>
                <a:srgbClr val="FFC000"/>
              </a:solidFill>
              <a:latin typeface="Comfortaa"/>
              <a:ea typeface="Comfortaa"/>
              <a:cs typeface="Comfortaa"/>
              <a:sym typeface="Comfortaa"/>
            </a:endParaRPr>
          </a:p>
        </p:txBody>
      </p:sp>
      <p:sp>
        <p:nvSpPr>
          <p:cNvPr id="3" name="ZoneTexte 2">
            <a:extLst>
              <a:ext uri="{FF2B5EF4-FFF2-40B4-BE49-F238E27FC236}">
                <a16:creationId xmlns:a16="http://schemas.microsoft.com/office/drawing/2014/main" id="{8875948D-6F60-2FD9-1419-6284E1327DBB}"/>
              </a:ext>
            </a:extLst>
          </p:cNvPr>
          <p:cNvSpPr txBox="1"/>
          <p:nvPr/>
        </p:nvSpPr>
        <p:spPr>
          <a:xfrm>
            <a:off x="113736" y="568938"/>
            <a:ext cx="1715064" cy="523220"/>
          </a:xfrm>
          <a:prstGeom prst="rect">
            <a:avLst/>
          </a:prstGeom>
          <a:noFill/>
        </p:spPr>
        <p:txBody>
          <a:bodyPr wrap="square" rtlCol="0">
            <a:spAutoFit/>
          </a:bodyPr>
          <a:lstStyle/>
          <a:p>
            <a:r>
              <a:rPr lang="fr-FR" dirty="0">
                <a:latin typeface="Bebas Neue" panose="020B0606020202050201" pitchFamily="34" charset="0"/>
              </a:rPr>
              <a:t>AMBITIONS</a:t>
            </a:r>
          </a:p>
          <a:p>
            <a:r>
              <a:rPr lang="fr-FR" dirty="0">
                <a:solidFill>
                  <a:srgbClr val="92D050"/>
                </a:solidFill>
                <a:latin typeface="Bebas Neue" panose="020B0606020202050201" pitchFamily="34" charset="0"/>
              </a:rPr>
              <a:t>ENVIRONNEMENTALES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57"/>
        <p:cNvGrpSpPr/>
        <p:nvPr/>
      </p:nvGrpSpPr>
      <p:grpSpPr>
        <a:xfrm>
          <a:off x="0" y="0"/>
          <a:ext cx="0" cy="0"/>
          <a:chOff x="0" y="0"/>
          <a:chExt cx="0" cy="0"/>
        </a:xfrm>
      </p:grpSpPr>
      <p:cxnSp>
        <p:nvCxnSpPr>
          <p:cNvPr id="358" name="Google Shape;358;p33"/>
          <p:cNvCxnSpPr/>
          <p:nvPr/>
        </p:nvCxnSpPr>
        <p:spPr>
          <a:xfrm rot="10800000" flipH="1">
            <a:off x="-34625" y="1054975"/>
            <a:ext cx="9194100" cy="3300"/>
          </a:xfrm>
          <a:prstGeom prst="straightConnector1">
            <a:avLst/>
          </a:prstGeom>
          <a:noFill/>
          <a:ln w="9525" cap="flat" cmpd="sng">
            <a:solidFill>
              <a:schemeClr val="dk2"/>
            </a:solidFill>
            <a:prstDash val="solid"/>
            <a:round/>
            <a:headEnd type="none" w="med" len="med"/>
            <a:tailEnd type="none" w="med" len="med"/>
          </a:ln>
        </p:spPr>
      </p:cxnSp>
      <p:pic>
        <p:nvPicPr>
          <p:cNvPr id="360" name="Google Shape;360;p33"/>
          <p:cNvPicPr preferRelativeResize="0"/>
          <p:nvPr/>
        </p:nvPicPr>
        <p:blipFill rotWithShape="1">
          <a:blip r:embed="rId3">
            <a:alphaModFix/>
          </a:blip>
          <a:srcRect l="36869" t="1621" r="35179" b="53640"/>
          <a:stretch/>
        </p:blipFill>
        <p:spPr>
          <a:xfrm>
            <a:off x="1576995" y="1977201"/>
            <a:ext cx="1107584" cy="1286922"/>
          </a:xfrm>
          <a:prstGeom prst="rect">
            <a:avLst/>
          </a:prstGeom>
          <a:noFill/>
          <a:ln>
            <a:noFill/>
          </a:ln>
        </p:spPr>
      </p:pic>
      <p:pic>
        <p:nvPicPr>
          <p:cNvPr id="361" name="Google Shape;361;p33"/>
          <p:cNvPicPr preferRelativeResize="0"/>
          <p:nvPr/>
        </p:nvPicPr>
        <p:blipFill rotWithShape="1">
          <a:blip r:embed="rId4">
            <a:alphaModFix/>
          </a:blip>
          <a:srcRect l="2612" t="9420" r="84043" b="21207"/>
          <a:stretch/>
        </p:blipFill>
        <p:spPr>
          <a:xfrm>
            <a:off x="710744" y="1992900"/>
            <a:ext cx="776051" cy="1290225"/>
          </a:xfrm>
          <a:prstGeom prst="rect">
            <a:avLst/>
          </a:prstGeom>
          <a:noFill/>
          <a:ln>
            <a:noFill/>
          </a:ln>
        </p:spPr>
      </p:pic>
      <p:pic>
        <p:nvPicPr>
          <p:cNvPr id="362" name="Google Shape;362;p33"/>
          <p:cNvPicPr preferRelativeResize="0"/>
          <p:nvPr/>
        </p:nvPicPr>
        <p:blipFill rotWithShape="1">
          <a:blip r:embed="rId4">
            <a:alphaModFix/>
          </a:blip>
          <a:srcRect l="66522" t="12504" r="19111" b="11200"/>
          <a:stretch/>
        </p:blipFill>
        <p:spPr>
          <a:xfrm>
            <a:off x="710743" y="3402500"/>
            <a:ext cx="776051" cy="1318025"/>
          </a:xfrm>
          <a:prstGeom prst="rect">
            <a:avLst/>
          </a:prstGeom>
          <a:noFill/>
          <a:ln>
            <a:noFill/>
          </a:ln>
        </p:spPr>
      </p:pic>
      <p:sp>
        <p:nvSpPr>
          <p:cNvPr id="364" name="Google Shape;364;p33"/>
          <p:cNvSpPr txBox="1"/>
          <p:nvPr/>
        </p:nvSpPr>
        <p:spPr>
          <a:xfrm>
            <a:off x="598775" y="1500300"/>
            <a:ext cx="1626900" cy="338524"/>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fr-FR" sz="1000" dirty="0">
                <a:latin typeface="Bebas Neue" panose="020B0606020202050201" pitchFamily="34" charset="0"/>
                <a:ea typeface="Oswald"/>
                <a:cs typeface="Oswald"/>
                <a:sym typeface="Oswald"/>
              </a:rPr>
              <a:t>BRIQUE, BOIS, VERRE</a:t>
            </a:r>
            <a:endParaRPr sz="1000" dirty="0">
              <a:latin typeface="Bebas Neue" panose="020B0606020202050201" pitchFamily="34" charset="0"/>
              <a:ea typeface="Oswald"/>
              <a:cs typeface="Oswald"/>
              <a:sym typeface="Oswald"/>
            </a:endParaRPr>
          </a:p>
        </p:txBody>
      </p:sp>
      <p:sp>
        <p:nvSpPr>
          <p:cNvPr id="366" name="Google Shape;366;p33"/>
          <p:cNvSpPr txBox="1"/>
          <p:nvPr/>
        </p:nvSpPr>
        <p:spPr>
          <a:xfrm>
            <a:off x="3191575" y="1505673"/>
            <a:ext cx="23073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fr" sz="1000" dirty="0">
                <a:latin typeface="Bebas Neue" panose="020B0606020202050201" pitchFamily="34" charset="0"/>
                <a:ea typeface="Oswald"/>
                <a:cs typeface="Oswald"/>
                <a:sym typeface="Oswald"/>
              </a:rPr>
              <a:t>ACTUALISATION DE L'ARCHÉTYPE DE </a:t>
            </a:r>
            <a:endParaRPr sz="1000" dirty="0">
              <a:latin typeface="Bebas Neue" panose="020B0606020202050201" pitchFamily="34" charset="0"/>
              <a:ea typeface="Oswald"/>
              <a:cs typeface="Oswald"/>
              <a:sym typeface="Oswald"/>
            </a:endParaRPr>
          </a:p>
          <a:p>
            <a:pPr marL="0" lvl="0" indent="0" algn="l" rtl="0">
              <a:spcBef>
                <a:spcPts val="0"/>
              </a:spcBef>
              <a:spcAft>
                <a:spcPts val="0"/>
              </a:spcAft>
              <a:buNone/>
            </a:pPr>
            <a:r>
              <a:rPr lang="fr" sz="1000" dirty="0">
                <a:latin typeface="Bebas Neue" panose="020B0606020202050201" pitchFamily="34" charset="0"/>
                <a:ea typeface="Oswald"/>
                <a:cs typeface="Oswald"/>
                <a:sym typeface="Oswald"/>
              </a:rPr>
              <a:t>LA MAISON INDIVIDUELLE</a:t>
            </a:r>
            <a:endParaRPr sz="1000" dirty="0">
              <a:latin typeface="Bebas Neue" panose="020B0606020202050201" pitchFamily="34" charset="0"/>
              <a:ea typeface="Oswald"/>
              <a:cs typeface="Oswald"/>
              <a:sym typeface="Oswald"/>
            </a:endParaRPr>
          </a:p>
        </p:txBody>
      </p:sp>
      <p:pic>
        <p:nvPicPr>
          <p:cNvPr id="367" name="Google Shape;367;p33"/>
          <p:cNvPicPr preferRelativeResize="0"/>
          <p:nvPr/>
        </p:nvPicPr>
        <p:blipFill>
          <a:blip r:embed="rId5">
            <a:alphaModFix/>
          </a:blip>
          <a:stretch>
            <a:fillRect/>
          </a:stretch>
        </p:blipFill>
        <p:spPr>
          <a:xfrm>
            <a:off x="3281775" y="1963748"/>
            <a:ext cx="1290225" cy="1290225"/>
          </a:xfrm>
          <a:prstGeom prst="rect">
            <a:avLst/>
          </a:prstGeom>
          <a:noFill/>
          <a:ln>
            <a:noFill/>
          </a:ln>
        </p:spPr>
      </p:pic>
      <p:pic>
        <p:nvPicPr>
          <p:cNvPr id="368" name="Google Shape;368;p33"/>
          <p:cNvPicPr preferRelativeResize="0"/>
          <p:nvPr/>
        </p:nvPicPr>
        <p:blipFill rotWithShape="1">
          <a:blip r:embed="rId6">
            <a:alphaModFix/>
          </a:blip>
          <a:srcRect l="3750" r="13089"/>
          <a:stretch/>
        </p:blipFill>
        <p:spPr>
          <a:xfrm>
            <a:off x="3281775" y="3329699"/>
            <a:ext cx="1290225" cy="1361674"/>
          </a:xfrm>
          <a:prstGeom prst="rect">
            <a:avLst/>
          </a:prstGeom>
          <a:noFill/>
          <a:ln>
            <a:noFill/>
          </a:ln>
        </p:spPr>
      </p:pic>
      <p:pic>
        <p:nvPicPr>
          <p:cNvPr id="369" name="Google Shape;369;p33"/>
          <p:cNvPicPr preferRelativeResize="0"/>
          <p:nvPr/>
        </p:nvPicPr>
        <p:blipFill>
          <a:blip r:embed="rId7">
            <a:alphaModFix/>
          </a:blip>
          <a:stretch>
            <a:fillRect/>
          </a:stretch>
        </p:blipFill>
        <p:spPr>
          <a:xfrm>
            <a:off x="4676468" y="1963748"/>
            <a:ext cx="1612781" cy="1290225"/>
          </a:xfrm>
          <a:prstGeom prst="rect">
            <a:avLst/>
          </a:prstGeom>
          <a:noFill/>
          <a:ln>
            <a:noFill/>
          </a:ln>
        </p:spPr>
      </p:pic>
      <p:pic>
        <p:nvPicPr>
          <p:cNvPr id="370" name="Google Shape;370;p33"/>
          <p:cNvPicPr preferRelativeResize="0"/>
          <p:nvPr/>
        </p:nvPicPr>
        <p:blipFill rotWithShape="1">
          <a:blip r:embed="rId8">
            <a:alphaModFix/>
          </a:blip>
          <a:srcRect l="25788" t="29912" r="41756" b="21996"/>
          <a:stretch/>
        </p:blipFill>
        <p:spPr>
          <a:xfrm>
            <a:off x="4676475" y="3329698"/>
            <a:ext cx="1612775" cy="1361676"/>
          </a:xfrm>
          <a:prstGeom prst="rect">
            <a:avLst/>
          </a:prstGeom>
          <a:noFill/>
          <a:ln>
            <a:noFill/>
          </a:ln>
        </p:spPr>
      </p:pic>
      <p:sp>
        <p:nvSpPr>
          <p:cNvPr id="371" name="Google Shape;371;p33"/>
          <p:cNvSpPr txBox="1"/>
          <p:nvPr/>
        </p:nvSpPr>
        <p:spPr>
          <a:xfrm>
            <a:off x="6961900" y="251125"/>
            <a:ext cx="1931100" cy="477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fr" sz="1900">
                <a:latin typeface="Comfortaa"/>
                <a:ea typeface="Comfortaa"/>
                <a:cs typeface="Comfortaa"/>
                <a:sym typeface="Comfortaa"/>
              </a:rPr>
              <a:t>LA QUINTINIE</a:t>
            </a:r>
            <a:endParaRPr sz="1900">
              <a:latin typeface="Comfortaa"/>
              <a:ea typeface="Comfortaa"/>
              <a:cs typeface="Comfortaa"/>
              <a:sym typeface="Comfortaa"/>
            </a:endParaRPr>
          </a:p>
        </p:txBody>
      </p:sp>
      <p:sp>
        <p:nvSpPr>
          <p:cNvPr id="2" name="Google Shape;74;p14">
            <a:extLst>
              <a:ext uri="{FF2B5EF4-FFF2-40B4-BE49-F238E27FC236}">
                <a16:creationId xmlns:a16="http://schemas.microsoft.com/office/drawing/2014/main" id="{9D02B159-8326-F2E8-029B-C047B164BB4F}"/>
              </a:ext>
            </a:extLst>
          </p:cNvPr>
          <p:cNvSpPr txBox="1">
            <a:spLocks/>
          </p:cNvSpPr>
          <p:nvPr/>
        </p:nvSpPr>
        <p:spPr>
          <a:xfrm>
            <a:off x="5618450" y="503600"/>
            <a:ext cx="3204000" cy="4722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Playfair Display"/>
              <a:buChar char="●"/>
              <a:defRPr sz="1800" b="0" i="0" u="none" strike="noStrike" cap="none">
                <a:solidFill>
                  <a:schemeClr val="dk2"/>
                </a:solidFill>
                <a:latin typeface="Playfair Display"/>
                <a:ea typeface="Playfair Display"/>
                <a:cs typeface="Playfair Display"/>
                <a:sym typeface="Playfair Display"/>
              </a:defRPr>
            </a:lvl1pPr>
            <a:lvl2pPr marL="914400" marR="0" lvl="1"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2pPr>
            <a:lvl3pPr marL="1371600" marR="0" lvl="2"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3pPr>
            <a:lvl4pPr marL="1828800" marR="0" lvl="3"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4pPr>
            <a:lvl5pPr marL="2286000" marR="0" lvl="4"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5pPr>
            <a:lvl6pPr marL="2743200" marR="0" lvl="5"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6pPr>
            <a:lvl7pPr marL="3200400" marR="0" lvl="6"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7pPr>
            <a:lvl8pPr marL="3657600" marR="0" lvl="7"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8pPr>
            <a:lvl9pPr marL="4114800" marR="0" lvl="8" indent="-317500" algn="l" rtl="0">
              <a:lnSpc>
                <a:spcPct val="115000"/>
              </a:lnSpc>
              <a:spcBef>
                <a:spcPts val="1600"/>
              </a:spcBef>
              <a:spcAft>
                <a:spcPts val="160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9pPr>
          </a:lstStyle>
          <a:p>
            <a:pPr marL="0" indent="0" algn="r">
              <a:spcAft>
                <a:spcPts val="1600"/>
              </a:spcAft>
              <a:buFont typeface="Playfair Display"/>
              <a:buNone/>
            </a:pPr>
            <a:r>
              <a:rPr lang="fr-FR" sz="600">
                <a:latin typeface="Comfortaa"/>
                <a:ea typeface="Comfortaa"/>
                <a:cs typeface="Comfortaa"/>
                <a:sym typeface="Comfortaa"/>
              </a:rPr>
              <a:t>Lambersart | Saint-André  </a:t>
            </a:r>
            <a:r>
              <a:rPr lang="fr-FR" sz="600">
                <a:solidFill>
                  <a:srgbClr val="FFC000"/>
                </a:solidFill>
                <a:latin typeface="Comfortaa"/>
                <a:ea typeface="Comfortaa"/>
                <a:cs typeface="Comfortaa"/>
                <a:sym typeface="Comfortaa"/>
              </a:rPr>
              <a:t>Novembre 2022</a:t>
            </a:r>
            <a:endParaRPr lang="fr-FR" sz="600" dirty="0">
              <a:solidFill>
                <a:srgbClr val="FFC000"/>
              </a:solidFill>
              <a:latin typeface="Comfortaa"/>
              <a:ea typeface="Comfortaa"/>
              <a:cs typeface="Comfortaa"/>
              <a:sym typeface="Comfortaa"/>
            </a:endParaRPr>
          </a:p>
        </p:txBody>
      </p:sp>
      <p:sp>
        <p:nvSpPr>
          <p:cNvPr id="3" name="ZoneTexte 2">
            <a:extLst>
              <a:ext uri="{FF2B5EF4-FFF2-40B4-BE49-F238E27FC236}">
                <a16:creationId xmlns:a16="http://schemas.microsoft.com/office/drawing/2014/main" id="{FAEBBE9A-50F1-B82F-70CD-561CF63C2078}"/>
              </a:ext>
            </a:extLst>
          </p:cNvPr>
          <p:cNvSpPr txBox="1"/>
          <p:nvPr/>
        </p:nvSpPr>
        <p:spPr>
          <a:xfrm>
            <a:off x="251000" y="551153"/>
            <a:ext cx="1715064" cy="523220"/>
          </a:xfrm>
          <a:prstGeom prst="rect">
            <a:avLst/>
          </a:prstGeom>
          <a:noFill/>
        </p:spPr>
        <p:txBody>
          <a:bodyPr wrap="square" rtlCol="0">
            <a:spAutoFit/>
          </a:bodyPr>
          <a:lstStyle/>
          <a:p>
            <a:r>
              <a:rPr lang="fr-FR" dirty="0">
                <a:latin typeface="Bebas Neue" panose="020B0606020202050201" pitchFamily="34" charset="0"/>
              </a:rPr>
              <a:t>MATERIALITE ET SILHOUETTE</a:t>
            </a:r>
          </a:p>
          <a:p>
            <a:r>
              <a:rPr lang="fr-FR" dirty="0">
                <a:solidFill>
                  <a:srgbClr val="C00000"/>
                </a:solidFill>
                <a:latin typeface="Bebas Neue" panose="020B0606020202050201" pitchFamily="34" charset="0"/>
              </a:rPr>
              <a:t>DETAILS</a:t>
            </a:r>
          </a:p>
        </p:txBody>
      </p:sp>
      <p:pic>
        <p:nvPicPr>
          <p:cNvPr id="4" name="Image 3">
            <a:extLst>
              <a:ext uri="{FF2B5EF4-FFF2-40B4-BE49-F238E27FC236}">
                <a16:creationId xmlns:a16="http://schemas.microsoft.com/office/drawing/2014/main" id="{037A0D1A-1E53-6D62-6622-D31E2566FC24}"/>
              </a:ext>
            </a:extLst>
          </p:cNvPr>
          <p:cNvPicPr>
            <a:picLocks noChangeAspect="1"/>
          </p:cNvPicPr>
          <p:nvPr/>
        </p:nvPicPr>
        <p:blipFill rotWithShape="1">
          <a:blip r:embed="rId9"/>
          <a:srcRect r="39976"/>
          <a:stretch/>
        </p:blipFill>
        <p:spPr>
          <a:xfrm>
            <a:off x="1576996" y="3402499"/>
            <a:ext cx="1107584" cy="1318025"/>
          </a:xfrm>
          <a:prstGeom prst="rect">
            <a:avLst/>
          </a:prstGeom>
        </p:spPr>
      </p:pic>
      <p:pic>
        <p:nvPicPr>
          <p:cNvPr id="5" name="Image 4">
            <a:extLst>
              <a:ext uri="{FF2B5EF4-FFF2-40B4-BE49-F238E27FC236}">
                <a16:creationId xmlns:a16="http://schemas.microsoft.com/office/drawing/2014/main" id="{F8FAE044-8741-7542-6B89-3E5AB6733742}"/>
              </a:ext>
            </a:extLst>
          </p:cNvPr>
          <p:cNvPicPr>
            <a:picLocks noChangeAspect="1"/>
          </p:cNvPicPr>
          <p:nvPr/>
        </p:nvPicPr>
        <p:blipFill>
          <a:blip r:embed="rId10"/>
          <a:stretch>
            <a:fillRect/>
          </a:stretch>
        </p:blipFill>
        <p:spPr>
          <a:xfrm>
            <a:off x="6372060" y="1963748"/>
            <a:ext cx="1554886" cy="1281469"/>
          </a:xfrm>
          <a:prstGeom prst="rect">
            <a:avLst/>
          </a:prstGeom>
        </p:spPr>
      </p:pic>
      <p:pic>
        <p:nvPicPr>
          <p:cNvPr id="7" name="Image 6">
            <a:extLst>
              <a:ext uri="{FF2B5EF4-FFF2-40B4-BE49-F238E27FC236}">
                <a16:creationId xmlns:a16="http://schemas.microsoft.com/office/drawing/2014/main" id="{59A905FB-1074-32E1-589A-2192794DE105}"/>
              </a:ext>
            </a:extLst>
          </p:cNvPr>
          <p:cNvPicPr>
            <a:picLocks noChangeAspect="1"/>
          </p:cNvPicPr>
          <p:nvPr/>
        </p:nvPicPr>
        <p:blipFill rotWithShape="1">
          <a:blip r:embed="rId11"/>
          <a:srcRect t="26711" b="16092"/>
          <a:stretch/>
        </p:blipFill>
        <p:spPr>
          <a:xfrm>
            <a:off x="6366981" y="3329698"/>
            <a:ext cx="1554886" cy="1333111"/>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cxnSp>
        <p:nvCxnSpPr>
          <p:cNvPr id="136" name="Google Shape;136;p18"/>
          <p:cNvCxnSpPr/>
          <p:nvPr/>
        </p:nvCxnSpPr>
        <p:spPr>
          <a:xfrm rot="10800000" flipH="1">
            <a:off x="-34625" y="1054975"/>
            <a:ext cx="9194100" cy="3300"/>
          </a:xfrm>
          <a:prstGeom prst="straightConnector1">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137" name="Google Shape;137;p18"/>
          <p:cNvSpPr txBox="1"/>
          <p:nvPr/>
        </p:nvSpPr>
        <p:spPr>
          <a:xfrm>
            <a:off x="6961900" y="251125"/>
            <a:ext cx="1931100" cy="477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fr" sz="1900">
                <a:latin typeface="Comfortaa"/>
                <a:ea typeface="Comfortaa"/>
                <a:cs typeface="Comfortaa"/>
                <a:sym typeface="Comfortaa"/>
              </a:rPr>
              <a:t>LA QUINTINIE</a:t>
            </a:r>
            <a:endParaRPr sz="1900">
              <a:latin typeface="Comfortaa"/>
              <a:ea typeface="Comfortaa"/>
              <a:cs typeface="Comfortaa"/>
              <a:sym typeface="Comfortaa"/>
            </a:endParaRPr>
          </a:p>
        </p:txBody>
      </p:sp>
      <p:sp>
        <p:nvSpPr>
          <p:cNvPr id="2" name="Google Shape;74;p14">
            <a:extLst>
              <a:ext uri="{FF2B5EF4-FFF2-40B4-BE49-F238E27FC236}">
                <a16:creationId xmlns:a16="http://schemas.microsoft.com/office/drawing/2014/main" id="{7969FBF6-F266-3786-3FEF-22DBAA4DE8D0}"/>
              </a:ext>
            </a:extLst>
          </p:cNvPr>
          <p:cNvSpPr txBox="1">
            <a:spLocks/>
          </p:cNvSpPr>
          <p:nvPr/>
        </p:nvSpPr>
        <p:spPr>
          <a:xfrm>
            <a:off x="5618450" y="503600"/>
            <a:ext cx="3204000" cy="4722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Playfair Display"/>
              <a:buChar char="●"/>
              <a:defRPr sz="1800" b="0" i="0" u="none" strike="noStrike" cap="none">
                <a:solidFill>
                  <a:schemeClr val="dk2"/>
                </a:solidFill>
                <a:latin typeface="Playfair Display"/>
                <a:ea typeface="Playfair Display"/>
                <a:cs typeface="Playfair Display"/>
                <a:sym typeface="Playfair Display"/>
              </a:defRPr>
            </a:lvl1pPr>
            <a:lvl2pPr marL="914400" marR="0" lvl="1"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2pPr>
            <a:lvl3pPr marL="1371600" marR="0" lvl="2"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3pPr>
            <a:lvl4pPr marL="1828800" marR="0" lvl="3"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4pPr>
            <a:lvl5pPr marL="2286000" marR="0" lvl="4"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5pPr>
            <a:lvl6pPr marL="2743200" marR="0" lvl="5"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6pPr>
            <a:lvl7pPr marL="3200400" marR="0" lvl="6"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7pPr>
            <a:lvl8pPr marL="3657600" marR="0" lvl="7"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8pPr>
            <a:lvl9pPr marL="4114800" marR="0" lvl="8" indent="-317500" algn="l" rtl="0">
              <a:lnSpc>
                <a:spcPct val="115000"/>
              </a:lnSpc>
              <a:spcBef>
                <a:spcPts val="1600"/>
              </a:spcBef>
              <a:spcAft>
                <a:spcPts val="160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9pPr>
          </a:lstStyle>
          <a:p>
            <a:pPr marL="0" indent="0" algn="r">
              <a:spcAft>
                <a:spcPts val="1600"/>
              </a:spcAft>
              <a:buFont typeface="Playfair Display"/>
              <a:buNone/>
            </a:pPr>
            <a:r>
              <a:rPr lang="fr-FR" sz="600">
                <a:latin typeface="Comfortaa"/>
                <a:ea typeface="Comfortaa"/>
                <a:cs typeface="Comfortaa"/>
                <a:sym typeface="Comfortaa"/>
              </a:rPr>
              <a:t>Lambersart | Saint-André  </a:t>
            </a:r>
            <a:r>
              <a:rPr lang="fr-FR" sz="600">
                <a:solidFill>
                  <a:srgbClr val="FFC000"/>
                </a:solidFill>
                <a:latin typeface="Comfortaa"/>
                <a:ea typeface="Comfortaa"/>
                <a:cs typeface="Comfortaa"/>
                <a:sym typeface="Comfortaa"/>
              </a:rPr>
              <a:t>Novembre 2022</a:t>
            </a:r>
            <a:endParaRPr lang="fr-FR" sz="600" dirty="0">
              <a:solidFill>
                <a:srgbClr val="FFC000"/>
              </a:solidFill>
              <a:latin typeface="Comfortaa"/>
              <a:ea typeface="Comfortaa"/>
              <a:cs typeface="Comfortaa"/>
              <a:sym typeface="Comfortaa"/>
            </a:endParaRPr>
          </a:p>
        </p:txBody>
      </p:sp>
      <p:sp>
        <p:nvSpPr>
          <p:cNvPr id="4" name="object 3">
            <a:extLst>
              <a:ext uri="{FF2B5EF4-FFF2-40B4-BE49-F238E27FC236}">
                <a16:creationId xmlns:a16="http://schemas.microsoft.com/office/drawing/2014/main" id="{21161282-11FA-EEDF-A17B-43C62C2696AB}"/>
              </a:ext>
            </a:extLst>
          </p:cNvPr>
          <p:cNvSpPr txBox="1"/>
          <p:nvPr/>
        </p:nvSpPr>
        <p:spPr>
          <a:xfrm>
            <a:off x="451309" y="1204004"/>
            <a:ext cx="1493498" cy="236603"/>
          </a:xfrm>
          <a:prstGeom prst="rect">
            <a:avLst/>
          </a:prstGeom>
          <a:solidFill>
            <a:schemeClr val="accent1"/>
          </a:solidFill>
        </p:spPr>
        <p:txBody>
          <a:bodyPr vert="horz" wrap="square" lIns="0" tIns="20955" rIns="0" bIns="0" rtlCol="0">
            <a:spAutoFit/>
          </a:bodyPr>
          <a:lstStyle/>
          <a:p>
            <a:pPr marL="90805">
              <a:lnSpc>
                <a:spcPct val="100000"/>
              </a:lnSpc>
              <a:spcBef>
                <a:spcPts val="165"/>
              </a:spcBef>
            </a:pPr>
            <a:r>
              <a:rPr b="1" spc="90" dirty="0">
                <a:solidFill>
                  <a:srgbClr val="FFFFFF"/>
                </a:solidFill>
                <a:latin typeface="Comfortaa" panose="020B0604020202020204" charset="0"/>
                <a:cs typeface="Tahoma"/>
              </a:rPr>
              <a:t>Accès</a:t>
            </a:r>
            <a:r>
              <a:rPr b="1" spc="-35" dirty="0">
                <a:solidFill>
                  <a:srgbClr val="FFFFFF"/>
                </a:solidFill>
                <a:latin typeface="Comfortaa" panose="020B0604020202020204" charset="0"/>
                <a:cs typeface="Tahoma"/>
              </a:rPr>
              <a:t> </a:t>
            </a:r>
            <a:r>
              <a:rPr b="1" spc="10" dirty="0">
                <a:solidFill>
                  <a:srgbClr val="FFFFFF"/>
                </a:solidFill>
                <a:latin typeface="Comfortaa" panose="020B0604020202020204" charset="0"/>
                <a:cs typeface="Tahoma"/>
              </a:rPr>
              <a:t>a</a:t>
            </a:r>
            <a:r>
              <a:rPr b="1" spc="20" dirty="0">
                <a:solidFill>
                  <a:srgbClr val="FFFFFF"/>
                </a:solidFill>
                <a:latin typeface="Comfortaa" panose="020B0604020202020204" charset="0"/>
                <a:cs typeface="Tahoma"/>
              </a:rPr>
              <a:t>u</a:t>
            </a:r>
            <a:r>
              <a:rPr b="1" spc="-40" dirty="0">
                <a:solidFill>
                  <a:srgbClr val="FFFFFF"/>
                </a:solidFill>
                <a:latin typeface="Comfortaa" panose="020B0604020202020204" charset="0"/>
                <a:cs typeface="Tahoma"/>
              </a:rPr>
              <a:t> </a:t>
            </a:r>
            <a:r>
              <a:rPr b="1" spc="-95" dirty="0">
                <a:solidFill>
                  <a:srgbClr val="FFFFFF"/>
                </a:solidFill>
                <a:latin typeface="Comfortaa" panose="020B0604020202020204" charset="0"/>
                <a:cs typeface="Tahoma"/>
              </a:rPr>
              <a:t>site</a:t>
            </a:r>
            <a:r>
              <a:rPr b="1" spc="-25" dirty="0">
                <a:solidFill>
                  <a:srgbClr val="FFFFFF"/>
                </a:solidFill>
                <a:latin typeface="Comfortaa" panose="020B0604020202020204" charset="0"/>
                <a:cs typeface="Tahoma"/>
              </a:rPr>
              <a:t> </a:t>
            </a:r>
            <a:r>
              <a:rPr b="1" spc="-155" dirty="0">
                <a:solidFill>
                  <a:srgbClr val="FFFFFF"/>
                </a:solidFill>
                <a:latin typeface="Comfortaa" panose="020B0604020202020204" charset="0"/>
                <a:cs typeface="Tahoma"/>
              </a:rPr>
              <a:t>:</a:t>
            </a:r>
            <a:endParaRPr dirty="0">
              <a:latin typeface="Comfortaa" panose="020B0604020202020204" charset="0"/>
              <a:cs typeface="Tahoma"/>
            </a:endParaRPr>
          </a:p>
        </p:txBody>
      </p:sp>
      <p:sp>
        <p:nvSpPr>
          <p:cNvPr id="7" name="ZoneTexte 6">
            <a:extLst>
              <a:ext uri="{FF2B5EF4-FFF2-40B4-BE49-F238E27FC236}">
                <a16:creationId xmlns:a16="http://schemas.microsoft.com/office/drawing/2014/main" id="{95A556FD-CD71-821E-851B-C8579E1DBECB}"/>
              </a:ext>
            </a:extLst>
          </p:cNvPr>
          <p:cNvSpPr txBox="1"/>
          <p:nvPr/>
        </p:nvSpPr>
        <p:spPr>
          <a:xfrm>
            <a:off x="294359" y="1515339"/>
            <a:ext cx="8241384" cy="1315745"/>
          </a:xfrm>
          <a:prstGeom prst="rect">
            <a:avLst/>
          </a:prstGeom>
          <a:noFill/>
        </p:spPr>
        <p:txBody>
          <a:bodyPr wrap="square">
            <a:spAutoFit/>
          </a:bodyPr>
          <a:lstStyle/>
          <a:p>
            <a:pPr marL="183515" marR="105410" indent="-171450">
              <a:lnSpc>
                <a:spcPct val="100000"/>
              </a:lnSpc>
              <a:spcBef>
                <a:spcPts val="105"/>
              </a:spcBef>
              <a:buFont typeface="Wingdings" panose="05000000000000000000" pitchFamily="2" charset="2"/>
              <a:buChar char="ü"/>
              <a:tabLst>
                <a:tab pos="299085" algn="l"/>
                <a:tab pos="299720" algn="l"/>
              </a:tabLst>
            </a:pPr>
            <a:r>
              <a:rPr lang="fr-FR" sz="1100" spc="65" dirty="0">
                <a:solidFill>
                  <a:schemeClr val="bg2"/>
                </a:solidFill>
                <a:latin typeface="Comfortaa" panose="020B0604020202020204" charset="0"/>
                <a:cs typeface="Verdana"/>
              </a:rPr>
              <a:t>Accès</a:t>
            </a:r>
            <a:r>
              <a:rPr lang="fr-FR" sz="1100" spc="-135" dirty="0">
                <a:solidFill>
                  <a:schemeClr val="bg2"/>
                </a:solidFill>
                <a:latin typeface="Comfortaa" panose="020B0604020202020204" charset="0"/>
                <a:cs typeface="Verdana"/>
              </a:rPr>
              <a:t> sur</a:t>
            </a:r>
            <a:r>
              <a:rPr lang="fr-FR" sz="1100" spc="-110" dirty="0">
                <a:solidFill>
                  <a:schemeClr val="bg2"/>
                </a:solidFill>
                <a:latin typeface="Comfortaa" panose="020B0604020202020204" charset="0"/>
                <a:cs typeface="Verdana"/>
              </a:rPr>
              <a:t> </a:t>
            </a:r>
            <a:r>
              <a:rPr lang="fr-FR" sz="1100" spc="-5" dirty="0">
                <a:solidFill>
                  <a:schemeClr val="bg2"/>
                </a:solidFill>
                <a:latin typeface="Comfortaa" panose="020B0604020202020204" charset="0"/>
                <a:cs typeface="Verdana"/>
              </a:rPr>
              <a:t>le</a:t>
            </a:r>
            <a:r>
              <a:rPr lang="fr-FR" sz="1100" spc="-130" dirty="0">
                <a:solidFill>
                  <a:schemeClr val="bg2"/>
                </a:solidFill>
                <a:latin typeface="Comfortaa" panose="020B0604020202020204" charset="0"/>
                <a:cs typeface="Verdana"/>
              </a:rPr>
              <a:t> </a:t>
            </a:r>
            <a:r>
              <a:rPr lang="fr-FR" sz="1100" spc="5" dirty="0">
                <a:solidFill>
                  <a:schemeClr val="bg2"/>
                </a:solidFill>
                <a:latin typeface="Comfortaa" panose="020B0604020202020204" charset="0"/>
                <a:cs typeface="Verdana"/>
              </a:rPr>
              <a:t>chemin</a:t>
            </a:r>
            <a:r>
              <a:rPr lang="fr-FR" sz="1100" spc="-145" dirty="0">
                <a:solidFill>
                  <a:schemeClr val="bg2"/>
                </a:solidFill>
                <a:latin typeface="Comfortaa" panose="020B0604020202020204" charset="0"/>
                <a:cs typeface="Verdana"/>
              </a:rPr>
              <a:t> </a:t>
            </a:r>
            <a:r>
              <a:rPr lang="fr-FR" sz="1100" spc="-10" dirty="0">
                <a:solidFill>
                  <a:schemeClr val="bg2"/>
                </a:solidFill>
                <a:latin typeface="Comfortaa" panose="020B0604020202020204" charset="0"/>
                <a:cs typeface="Verdana"/>
              </a:rPr>
              <a:t>des</a:t>
            </a:r>
            <a:r>
              <a:rPr lang="fr-FR" sz="1100" spc="-95" dirty="0">
                <a:solidFill>
                  <a:schemeClr val="bg2"/>
                </a:solidFill>
                <a:latin typeface="Comfortaa" panose="020B0604020202020204" charset="0"/>
                <a:cs typeface="Verdana"/>
              </a:rPr>
              <a:t> </a:t>
            </a:r>
            <a:r>
              <a:rPr lang="fr-FR" sz="1100" spc="5" dirty="0">
                <a:solidFill>
                  <a:schemeClr val="bg2"/>
                </a:solidFill>
                <a:latin typeface="Comfortaa" panose="020B0604020202020204" charset="0"/>
                <a:cs typeface="Verdana"/>
              </a:rPr>
              <a:t>Muchaux (</a:t>
            </a:r>
            <a:r>
              <a:rPr lang="fr-FR" sz="1100" spc="-35" dirty="0">
                <a:solidFill>
                  <a:schemeClr val="bg2"/>
                </a:solidFill>
                <a:latin typeface="Comfortaa" panose="020B0604020202020204" charset="0"/>
                <a:cs typeface="Verdana"/>
              </a:rPr>
              <a:t>pas</a:t>
            </a:r>
            <a:r>
              <a:rPr lang="fr-FR" sz="1100" spc="-105" dirty="0">
                <a:solidFill>
                  <a:schemeClr val="bg2"/>
                </a:solidFill>
                <a:latin typeface="Comfortaa" panose="020B0604020202020204" charset="0"/>
                <a:cs typeface="Verdana"/>
              </a:rPr>
              <a:t> </a:t>
            </a:r>
            <a:r>
              <a:rPr lang="fr-FR" sz="1100" spc="15" dirty="0">
                <a:solidFill>
                  <a:schemeClr val="bg2"/>
                </a:solidFill>
                <a:latin typeface="Comfortaa" panose="020B0604020202020204" charset="0"/>
                <a:cs typeface="Verdana"/>
              </a:rPr>
              <a:t>la </a:t>
            </a:r>
            <a:r>
              <a:rPr lang="fr-FR" sz="1100" spc="-475" dirty="0">
                <a:solidFill>
                  <a:schemeClr val="bg2"/>
                </a:solidFill>
                <a:latin typeface="Comfortaa" panose="020B0604020202020204" charset="0"/>
                <a:cs typeface="Verdana"/>
              </a:rPr>
              <a:t> </a:t>
            </a:r>
            <a:r>
              <a:rPr lang="fr-FR" sz="1100" spc="-45" dirty="0">
                <a:solidFill>
                  <a:schemeClr val="bg2"/>
                </a:solidFill>
                <a:latin typeface="Comfortaa" panose="020B0604020202020204" charset="0"/>
                <a:cs typeface="Verdana"/>
              </a:rPr>
              <a:t>totalité) pour u</a:t>
            </a:r>
            <a:r>
              <a:rPr lang="fr-FR" sz="1100" spc="-25" dirty="0">
                <a:solidFill>
                  <a:schemeClr val="bg2"/>
                </a:solidFill>
                <a:latin typeface="Comfortaa" panose="020B0604020202020204" charset="0"/>
                <a:cs typeface="Verdana"/>
              </a:rPr>
              <a:t>ne</a:t>
            </a:r>
            <a:r>
              <a:rPr lang="fr-FR" sz="1100" spc="-120" dirty="0">
                <a:solidFill>
                  <a:schemeClr val="bg2"/>
                </a:solidFill>
                <a:latin typeface="Comfortaa" panose="020B0604020202020204" charset="0"/>
                <a:cs typeface="Verdana"/>
              </a:rPr>
              <a:t> </a:t>
            </a:r>
            <a:r>
              <a:rPr lang="fr-FR" sz="1100" spc="-40" dirty="0">
                <a:solidFill>
                  <a:schemeClr val="bg2"/>
                </a:solidFill>
                <a:latin typeface="Comfortaa" panose="020B0604020202020204" charset="0"/>
                <a:cs typeface="Verdana"/>
              </a:rPr>
              <a:t>meilleure</a:t>
            </a:r>
            <a:r>
              <a:rPr lang="fr-FR" sz="1100" spc="-130" dirty="0">
                <a:solidFill>
                  <a:schemeClr val="bg2"/>
                </a:solidFill>
                <a:latin typeface="Comfortaa" panose="020B0604020202020204" charset="0"/>
                <a:cs typeface="Verdana"/>
              </a:rPr>
              <a:t> </a:t>
            </a:r>
            <a:r>
              <a:rPr lang="fr-FR" sz="1100" spc="-70" dirty="0">
                <a:solidFill>
                  <a:schemeClr val="bg2"/>
                </a:solidFill>
                <a:latin typeface="Comfortaa" panose="020B0604020202020204" charset="0"/>
                <a:cs typeface="Verdana"/>
              </a:rPr>
              <a:t>visibilité</a:t>
            </a:r>
            <a:r>
              <a:rPr lang="fr-FR" sz="1100" spc="-140" dirty="0">
                <a:solidFill>
                  <a:schemeClr val="bg2"/>
                </a:solidFill>
                <a:latin typeface="Comfortaa" panose="020B0604020202020204" charset="0"/>
                <a:cs typeface="Verdana"/>
              </a:rPr>
              <a:t> avec</a:t>
            </a:r>
            <a:r>
              <a:rPr lang="fr-FR" sz="1100" spc="-145" dirty="0">
                <a:solidFill>
                  <a:schemeClr val="bg2"/>
                </a:solidFill>
                <a:latin typeface="Comfortaa" panose="020B0604020202020204" charset="0"/>
                <a:cs typeface="Verdana"/>
              </a:rPr>
              <a:t> l</a:t>
            </a:r>
            <a:r>
              <a:rPr lang="fr-FR" sz="1100" spc="-10" dirty="0">
                <a:solidFill>
                  <a:schemeClr val="bg2"/>
                </a:solidFill>
                <a:latin typeface="Comfortaa" panose="020B0604020202020204" charset="0"/>
                <a:cs typeface="Verdana"/>
              </a:rPr>
              <a:t>a</a:t>
            </a:r>
            <a:r>
              <a:rPr lang="fr-FR" sz="1100" spc="-95" dirty="0">
                <a:solidFill>
                  <a:schemeClr val="bg2"/>
                </a:solidFill>
                <a:latin typeface="Comfortaa" panose="020B0604020202020204" charset="0"/>
                <a:cs typeface="Verdana"/>
              </a:rPr>
              <a:t> </a:t>
            </a:r>
            <a:r>
              <a:rPr lang="fr-FR" sz="1100" spc="-65" dirty="0">
                <a:solidFill>
                  <a:schemeClr val="bg2"/>
                </a:solidFill>
                <a:latin typeface="Comfortaa" panose="020B0604020202020204" charset="0"/>
                <a:cs typeface="Verdana"/>
              </a:rPr>
              <a:t>mise</a:t>
            </a:r>
            <a:r>
              <a:rPr lang="fr-FR" sz="1100" spc="-135" dirty="0">
                <a:solidFill>
                  <a:schemeClr val="bg2"/>
                </a:solidFill>
                <a:latin typeface="Comfortaa" panose="020B0604020202020204" charset="0"/>
                <a:cs typeface="Verdana"/>
              </a:rPr>
              <a:t> </a:t>
            </a:r>
            <a:r>
              <a:rPr lang="fr-FR" sz="1100" spc="20" dirty="0">
                <a:solidFill>
                  <a:schemeClr val="bg2"/>
                </a:solidFill>
                <a:latin typeface="Comfortaa" panose="020B0604020202020204" charset="0"/>
                <a:cs typeface="Verdana"/>
              </a:rPr>
              <a:t>en</a:t>
            </a:r>
            <a:r>
              <a:rPr lang="fr-FR" sz="1100" spc="-110" dirty="0">
                <a:solidFill>
                  <a:schemeClr val="bg2"/>
                </a:solidFill>
                <a:latin typeface="Comfortaa" panose="020B0604020202020204" charset="0"/>
                <a:cs typeface="Verdana"/>
              </a:rPr>
              <a:t> </a:t>
            </a:r>
            <a:r>
              <a:rPr lang="fr-FR" sz="1100" spc="70" dirty="0">
                <a:solidFill>
                  <a:schemeClr val="bg2"/>
                </a:solidFill>
                <a:latin typeface="Comfortaa" panose="020B0604020202020204" charset="0"/>
                <a:cs typeface="Verdana"/>
              </a:rPr>
              <a:t>place</a:t>
            </a:r>
            <a:r>
              <a:rPr lang="fr-FR" sz="1100" spc="-130" dirty="0">
                <a:solidFill>
                  <a:schemeClr val="bg2"/>
                </a:solidFill>
                <a:latin typeface="Comfortaa" panose="020B0604020202020204" charset="0"/>
                <a:cs typeface="Verdana"/>
              </a:rPr>
              <a:t> </a:t>
            </a:r>
            <a:r>
              <a:rPr lang="fr-FR" sz="1100" spc="30" dirty="0">
                <a:solidFill>
                  <a:schemeClr val="bg2"/>
                </a:solidFill>
                <a:latin typeface="Comfortaa" panose="020B0604020202020204" charset="0"/>
                <a:cs typeface="Verdana"/>
              </a:rPr>
              <a:t>d’un</a:t>
            </a:r>
            <a:r>
              <a:rPr lang="fr-FR" sz="1100" spc="-114" dirty="0">
                <a:solidFill>
                  <a:schemeClr val="bg2"/>
                </a:solidFill>
                <a:latin typeface="Comfortaa" panose="020B0604020202020204" charset="0"/>
                <a:cs typeface="Verdana"/>
              </a:rPr>
              <a:t> </a:t>
            </a:r>
            <a:r>
              <a:rPr lang="fr-FR" sz="1100" spc="-85" dirty="0">
                <a:solidFill>
                  <a:schemeClr val="bg2"/>
                </a:solidFill>
                <a:latin typeface="Comfortaa" panose="020B0604020202020204" charset="0"/>
                <a:cs typeface="Verdana"/>
              </a:rPr>
              <a:t>sens</a:t>
            </a:r>
            <a:r>
              <a:rPr lang="fr-FR" sz="1100" spc="-120" dirty="0">
                <a:solidFill>
                  <a:schemeClr val="bg2"/>
                </a:solidFill>
                <a:latin typeface="Comfortaa" panose="020B0604020202020204" charset="0"/>
                <a:cs typeface="Verdana"/>
              </a:rPr>
              <a:t> </a:t>
            </a:r>
            <a:r>
              <a:rPr lang="fr-FR" sz="1100" spc="-50" dirty="0">
                <a:solidFill>
                  <a:schemeClr val="bg2"/>
                </a:solidFill>
                <a:latin typeface="Comfortaa" panose="020B0604020202020204" charset="0"/>
                <a:cs typeface="Verdana"/>
              </a:rPr>
              <a:t>interdit</a:t>
            </a:r>
            <a:r>
              <a:rPr lang="fr-FR" sz="1100" spc="-135" dirty="0">
                <a:solidFill>
                  <a:schemeClr val="bg2"/>
                </a:solidFill>
                <a:latin typeface="Comfortaa" panose="020B0604020202020204" charset="0"/>
                <a:cs typeface="Verdana"/>
              </a:rPr>
              <a:t> </a:t>
            </a:r>
            <a:r>
              <a:rPr lang="fr-FR" sz="1100" spc="-45" dirty="0">
                <a:solidFill>
                  <a:schemeClr val="bg2"/>
                </a:solidFill>
                <a:latin typeface="Comfortaa" panose="020B0604020202020204" charset="0"/>
                <a:cs typeface="Verdana"/>
              </a:rPr>
              <a:t>sauf</a:t>
            </a:r>
            <a:r>
              <a:rPr lang="fr-FR" sz="1100" spc="-100" dirty="0">
                <a:solidFill>
                  <a:schemeClr val="bg2"/>
                </a:solidFill>
                <a:latin typeface="Comfortaa" panose="020B0604020202020204" charset="0"/>
                <a:cs typeface="Verdana"/>
              </a:rPr>
              <a:t> </a:t>
            </a:r>
            <a:r>
              <a:rPr lang="fr-FR" sz="1100" spc="-75" dirty="0">
                <a:solidFill>
                  <a:schemeClr val="bg2"/>
                </a:solidFill>
                <a:latin typeface="Comfortaa" panose="020B0604020202020204" charset="0"/>
                <a:cs typeface="Verdana"/>
              </a:rPr>
              <a:t>riverains</a:t>
            </a:r>
            <a:r>
              <a:rPr lang="fr-FR" sz="1100" spc="-135" dirty="0">
                <a:solidFill>
                  <a:schemeClr val="bg2"/>
                </a:solidFill>
                <a:latin typeface="Comfortaa" panose="020B0604020202020204" charset="0"/>
                <a:cs typeface="Verdana"/>
              </a:rPr>
              <a:t> </a:t>
            </a:r>
            <a:r>
              <a:rPr lang="fr-FR" sz="1100" spc="40" dirty="0">
                <a:solidFill>
                  <a:schemeClr val="bg2"/>
                </a:solidFill>
                <a:latin typeface="Comfortaa" panose="020B0604020202020204" charset="0"/>
                <a:cs typeface="Verdana"/>
              </a:rPr>
              <a:t>au</a:t>
            </a:r>
            <a:r>
              <a:rPr lang="fr-FR" sz="1100" spc="-95" dirty="0">
                <a:solidFill>
                  <a:schemeClr val="bg2"/>
                </a:solidFill>
                <a:latin typeface="Comfortaa" panose="020B0604020202020204" charset="0"/>
                <a:cs typeface="Verdana"/>
              </a:rPr>
              <a:t> </a:t>
            </a:r>
            <a:r>
              <a:rPr lang="fr-FR" sz="1100" spc="-10" dirty="0">
                <a:solidFill>
                  <a:schemeClr val="bg2"/>
                </a:solidFill>
                <a:latin typeface="Comfortaa" panose="020B0604020202020204" charset="0"/>
                <a:cs typeface="Verdana"/>
              </a:rPr>
              <a:t>niveau</a:t>
            </a:r>
            <a:r>
              <a:rPr lang="fr-FR" sz="1100" spc="-130" dirty="0">
                <a:solidFill>
                  <a:schemeClr val="bg2"/>
                </a:solidFill>
                <a:latin typeface="Comfortaa" panose="020B0604020202020204" charset="0"/>
                <a:cs typeface="Verdana"/>
              </a:rPr>
              <a:t> </a:t>
            </a:r>
            <a:r>
              <a:rPr lang="fr-FR" sz="1100" spc="80" dirty="0">
                <a:solidFill>
                  <a:schemeClr val="bg2"/>
                </a:solidFill>
                <a:latin typeface="Comfortaa" panose="020B0604020202020204" charset="0"/>
                <a:cs typeface="Verdana"/>
              </a:rPr>
              <a:t>de</a:t>
            </a:r>
            <a:r>
              <a:rPr lang="fr-FR" sz="1100" spc="-100" dirty="0">
                <a:solidFill>
                  <a:schemeClr val="bg2"/>
                </a:solidFill>
                <a:latin typeface="Comfortaa" panose="020B0604020202020204" charset="0"/>
                <a:cs typeface="Verdana"/>
              </a:rPr>
              <a:t> </a:t>
            </a:r>
            <a:r>
              <a:rPr lang="fr-FR" sz="1100" spc="10" dirty="0">
                <a:solidFill>
                  <a:schemeClr val="bg2"/>
                </a:solidFill>
                <a:latin typeface="Comfortaa" panose="020B0604020202020204" charset="0"/>
                <a:cs typeface="Verdana"/>
              </a:rPr>
              <a:t>la</a:t>
            </a:r>
            <a:r>
              <a:rPr lang="fr-FR" sz="1100" spc="-114" dirty="0">
                <a:solidFill>
                  <a:schemeClr val="bg2"/>
                </a:solidFill>
                <a:latin typeface="Comfortaa" panose="020B0604020202020204" charset="0"/>
                <a:cs typeface="Verdana"/>
              </a:rPr>
              <a:t> </a:t>
            </a:r>
            <a:r>
              <a:rPr lang="fr-FR" sz="1100" spc="30" dirty="0">
                <a:solidFill>
                  <a:schemeClr val="bg2"/>
                </a:solidFill>
                <a:latin typeface="Comfortaa" panose="020B0604020202020204" charset="0"/>
                <a:cs typeface="Verdana"/>
              </a:rPr>
              <a:t>courbe</a:t>
            </a:r>
            <a:r>
              <a:rPr lang="fr-FR" sz="1100" spc="-130" dirty="0">
                <a:solidFill>
                  <a:schemeClr val="bg2"/>
                </a:solidFill>
                <a:latin typeface="Comfortaa" panose="020B0604020202020204" charset="0"/>
                <a:cs typeface="Verdana"/>
              </a:rPr>
              <a:t> </a:t>
            </a:r>
            <a:r>
              <a:rPr lang="fr-FR" sz="1100" spc="-15" dirty="0">
                <a:solidFill>
                  <a:schemeClr val="bg2"/>
                </a:solidFill>
                <a:latin typeface="Comfortaa" panose="020B0604020202020204" charset="0"/>
                <a:cs typeface="Verdana"/>
              </a:rPr>
              <a:t>(</a:t>
            </a:r>
            <a:r>
              <a:rPr lang="fr-FR" sz="1100" spc="-55" dirty="0">
                <a:solidFill>
                  <a:schemeClr val="bg2"/>
                </a:solidFill>
                <a:latin typeface="Comfortaa" panose="020B0604020202020204" charset="0"/>
                <a:cs typeface="Verdana"/>
              </a:rPr>
              <a:t>préserver</a:t>
            </a:r>
            <a:r>
              <a:rPr lang="fr-FR" sz="1100" spc="-110" dirty="0">
                <a:solidFill>
                  <a:schemeClr val="bg2"/>
                </a:solidFill>
                <a:latin typeface="Comfortaa" panose="020B0604020202020204" charset="0"/>
                <a:cs typeface="Verdana"/>
              </a:rPr>
              <a:t> </a:t>
            </a:r>
            <a:r>
              <a:rPr lang="fr-FR" sz="1100" spc="-10" dirty="0">
                <a:solidFill>
                  <a:schemeClr val="bg2"/>
                </a:solidFill>
                <a:latin typeface="Comfortaa" panose="020B0604020202020204" charset="0"/>
                <a:cs typeface="Verdana"/>
              </a:rPr>
              <a:t>le</a:t>
            </a:r>
            <a:r>
              <a:rPr lang="fr-FR" sz="1100" dirty="0">
                <a:solidFill>
                  <a:schemeClr val="bg2"/>
                </a:solidFill>
                <a:latin typeface="Comfortaa" panose="020B0604020202020204" charset="0"/>
                <a:cs typeface="Verdana"/>
              </a:rPr>
              <a:t> </a:t>
            </a:r>
            <a:r>
              <a:rPr lang="fr-FR" sz="1100" spc="145" dirty="0">
                <a:solidFill>
                  <a:schemeClr val="bg2"/>
                </a:solidFill>
                <a:latin typeface="Comfortaa" panose="020B0604020202020204" charset="0"/>
                <a:cs typeface="Verdana"/>
              </a:rPr>
              <a:t>ca</a:t>
            </a:r>
            <a:r>
              <a:rPr lang="fr-FR" sz="1100" spc="10" dirty="0">
                <a:solidFill>
                  <a:schemeClr val="bg2"/>
                </a:solidFill>
                <a:latin typeface="Comfortaa" panose="020B0604020202020204" charset="0"/>
                <a:cs typeface="Verdana"/>
              </a:rPr>
              <a:t>rac</a:t>
            </a:r>
            <a:r>
              <a:rPr lang="fr-FR" sz="1100" spc="20" dirty="0">
                <a:solidFill>
                  <a:schemeClr val="bg2"/>
                </a:solidFill>
                <a:latin typeface="Comfortaa" panose="020B0604020202020204" charset="0"/>
                <a:cs typeface="Verdana"/>
              </a:rPr>
              <a:t>t</a:t>
            </a:r>
            <a:r>
              <a:rPr lang="fr-FR" sz="1100" spc="-10" dirty="0">
                <a:solidFill>
                  <a:schemeClr val="bg2"/>
                </a:solidFill>
                <a:latin typeface="Comfortaa" panose="020B0604020202020204" charset="0"/>
                <a:cs typeface="Verdana"/>
              </a:rPr>
              <a:t>ère</a:t>
            </a:r>
            <a:r>
              <a:rPr lang="fr-FR" sz="1100" spc="-140" dirty="0">
                <a:solidFill>
                  <a:schemeClr val="bg2"/>
                </a:solidFill>
                <a:latin typeface="Comfortaa" panose="020B0604020202020204" charset="0"/>
                <a:cs typeface="Verdana"/>
              </a:rPr>
              <a:t> </a:t>
            </a:r>
            <a:r>
              <a:rPr lang="fr-FR" sz="1100" spc="-85" dirty="0">
                <a:solidFill>
                  <a:schemeClr val="bg2"/>
                </a:solidFill>
                <a:latin typeface="Comfortaa" panose="020B0604020202020204" charset="0"/>
                <a:cs typeface="Verdana"/>
              </a:rPr>
              <a:t>r</a:t>
            </a:r>
            <a:r>
              <a:rPr lang="fr-FR" sz="1100" spc="-130" dirty="0">
                <a:solidFill>
                  <a:schemeClr val="bg2"/>
                </a:solidFill>
                <a:latin typeface="Comfortaa" panose="020B0604020202020204" charset="0"/>
                <a:cs typeface="Verdana"/>
              </a:rPr>
              <a:t>u</a:t>
            </a:r>
            <a:r>
              <a:rPr lang="fr-FR" sz="1100" spc="-55" dirty="0">
                <a:solidFill>
                  <a:schemeClr val="bg2"/>
                </a:solidFill>
                <a:latin typeface="Comfortaa" panose="020B0604020202020204" charset="0"/>
                <a:cs typeface="Verdana"/>
              </a:rPr>
              <a:t>ral) et l’élargissement d’une partie du chemin</a:t>
            </a:r>
          </a:p>
          <a:p>
            <a:pPr marL="183515" marR="105410" indent="-171450">
              <a:lnSpc>
                <a:spcPct val="100000"/>
              </a:lnSpc>
              <a:spcBef>
                <a:spcPts val="105"/>
              </a:spcBef>
              <a:buFont typeface="Wingdings" panose="05000000000000000000" pitchFamily="2" charset="2"/>
              <a:buChar char="ü"/>
              <a:tabLst>
                <a:tab pos="299085" algn="l"/>
                <a:tab pos="299720" algn="l"/>
              </a:tabLst>
            </a:pPr>
            <a:r>
              <a:rPr lang="fr-FR" sz="1100" spc="-55" dirty="0">
                <a:solidFill>
                  <a:schemeClr val="bg2"/>
                </a:solidFill>
                <a:latin typeface="Comfortaa" panose="020B0604020202020204" charset="0"/>
                <a:cs typeface="Verdana"/>
              </a:rPr>
              <a:t>Ouverture à l’angle pour une meilleure visibilité (sécurité) </a:t>
            </a:r>
            <a:endParaRPr lang="fr-FR" sz="1100" dirty="0">
              <a:solidFill>
                <a:schemeClr val="bg2"/>
              </a:solidFill>
              <a:latin typeface="Comfortaa" panose="020B0604020202020204" charset="0"/>
              <a:cs typeface="Verdana"/>
            </a:endParaRPr>
          </a:p>
          <a:p>
            <a:pPr marL="183515" marR="105410" indent="-171450">
              <a:lnSpc>
                <a:spcPct val="100000"/>
              </a:lnSpc>
              <a:spcBef>
                <a:spcPts val="105"/>
              </a:spcBef>
              <a:buFont typeface="Wingdings" panose="05000000000000000000" pitchFamily="2" charset="2"/>
              <a:buChar char="ü"/>
              <a:tabLst>
                <a:tab pos="299085" algn="l"/>
                <a:tab pos="299720" algn="l"/>
              </a:tabLst>
            </a:pPr>
            <a:r>
              <a:rPr lang="fr-FR" sz="1100" spc="65" dirty="0">
                <a:solidFill>
                  <a:schemeClr val="bg2"/>
                </a:solidFill>
                <a:latin typeface="Comfortaa" panose="020B0604020202020204" charset="0"/>
                <a:cs typeface="Verdana"/>
              </a:rPr>
              <a:t>Accès</a:t>
            </a:r>
            <a:r>
              <a:rPr lang="fr-FR" sz="1100" spc="-140" dirty="0">
                <a:solidFill>
                  <a:schemeClr val="bg2"/>
                </a:solidFill>
                <a:latin typeface="Comfortaa" panose="020B0604020202020204" charset="0"/>
                <a:cs typeface="Verdana"/>
              </a:rPr>
              <a:t> </a:t>
            </a:r>
            <a:r>
              <a:rPr lang="fr-FR" sz="1100" spc="-5" dirty="0">
                <a:solidFill>
                  <a:schemeClr val="bg2"/>
                </a:solidFill>
                <a:latin typeface="Comfortaa" panose="020B0604020202020204" charset="0"/>
                <a:cs typeface="Verdana"/>
              </a:rPr>
              <a:t>piéton/vélo</a:t>
            </a:r>
            <a:r>
              <a:rPr lang="fr-FR" sz="1100" spc="-150" dirty="0">
                <a:solidFill>
                  <a:schemeClr val="bg2"/>
                </a:solidFill>
                <a:latin typeface="Comfortaa" panose="020B0604020202020204" charset="0"/>
                <a:cs typeface="Verdana"/>
              </a:rPr>
              <a:t> sur le c</a:t>
            </a:r>
            <a:r>
              <a:rPr lang="fr-FR" sz="1100" spc="5" dirty="0">
                <a:solidFill>
                  <a:schemeClr val="bg2"/>
                </a:solidFill>
                <a:latin typeface="Comfortaa" panose="020B0604020202020204" charset="0"/>
                <a:cs typeface="Verdana"/>
              </a:rPr>
              <a:t>hemin des Muchaux</a:t>
            </a:r>
            <a:endParaRPr lang="fr-FR" sz="1100" dirty="0">
              <a:solidFill>
                <a:schemeClr val="bg2"/>
              </a:solidFill>
              <a:latin typeface="Comfortaa" panose="020B0604020202020204" charset="0"/>
              <a:cs typeface="Verdana"/>
            </a:endParaRPr>
          </a:p>
          <a:p>
            <a:pPr marL="183515" marR="105410" indent="-171450">
              <a:lnSpc>
                <a:spcPct val="100000"/>
              </a:lnSpc>
              <a:spcBef>
                <a:spcPts val="105"/>
              </a:spcBef>
              <a:buFont typeface="Wingdings" panose="05000000000000000000" pitchFamily="2" charset="2"/>
              <a:buChar char="ü"/>
              <a:tabLst>
                <a:tab pos="299085" algn="l"/>
                <a:tab pos="299720" algn="l"/>
              </a:tabLst>
            </a:pPr>
            <a:r>
              <a:rPr lang="fr-FR" sz="1100" spc="-45" dirty="0">
                <a:solidFill>
                  <a:schemeClr val="bg2"/>
                </a:solidFill>
                <a:latin typeface="Comfortaa" panose="020B0604020202020204" charset="0"/>
                <a:cs typeface="Verdana"/>
              </a:rPr>
              <a:t>Accès dissociés entre logements et activités pour garder une fluidité </a:t>
            </a:r>
            <a:endParaRPr lang="fr-FR" sz="1100" dirty="0">
              <a:solidFill>
                <a:schemeClr val="bg2"/>
              </a:solidFill>
              <a:latin typeface="Comfortaa" panose="020B0604020202020204" charset="0"/>
              <a:cs typeface="Verdana"/>
            </a:endParaRPr>
          </a:p>
          <a:p>
            <a:pPr marL="183515" indent="-171450">
              <a:lnSpc>
                <a:spcPct val="100000"/>
              </a:lnSpc>
              <a:buFont typeface="Wingdings" panose="05000000000000000000" pitchFamily="2" charset="2"/>
              <a:buChar char="ü"/>
              <a:tabLst>
                <a:tab pos="299085" algn="l"/>
                <a:tab pos="299720" algn="l"/>
              </a:tabLst>
            </a:pPr>
            <a:r>
              <a:rPr lang="fr-FR" sz="1100" spc="-35" dirty="0">
                <a:solidFill>
                  <a:schemeClr val="bg2"/>
                </a:solidFill>
                <a:latin typeface="Comfortaa" panose="020B0604020202020204" charset="0"/>
                <a:cs typeface="Verdana"/>
              </a:rPr>
              <a:t>Mixité entre « ouverture</a:t>
            </a:r>
            <a:r>
              <a:rPr lang="fr-FR" sz="1100" spc="-120" dirty="0">
                <a:solidFill>
                  <a:schemeClr val="bg2"/>
                </a:solidFill>
                <a:latin typeface="Comfortaa" panose="020B0604020202020204" charset="0"/>
                <a:cs typeface="Verdana"/>
              </a:rPr>
              <a:t> </a:t>
            </a:r>
            <a:r>
              <a:rPr lang="fr-FR" sz="1100" spc="-85" dirty="0">
                <a:solidFill>
                  <a:schemeClr val="bg2"/>
                </a:solidFill>
                <a:latin typeface="Comfortaa" panose="020B0604020202020204" charset="0"/>
                <a:cs typeface="Verdana"/>
              </a:rPr>
              <a:t>vers</a:t>
            </a:r>
            <a:r>
              <a:rPr lang="fr-FR" sz="1100" spc="-125" dirty="0">
                <a:solidFill>
                  <a:schemeClr val="bg2"/>
                </a:solidFill>
                <a:latin typeface="Comfortaa" panose="020B0604020202020204" charset="0"/>
                <a:cs typeface="Verdana"/>
              </a:rPr>
              <a:t> </a:t>
            </a:r>
            <a:r>
              <a:rPr lang="fr-FR" sz="1100" spc="-45" dirty="0">
                <a:solidFill>
                  <a:schemeClr val="bg2"/>
                </a:solidFill>
                <a:latin typeface="Comfortaa" panose="020B0604020202020204" charset="0"/>
                <a:cs typeface="Verdana"/>
              </a:rPr>
              <a:t>l’extérieur</a:t>
            </a:r>
            <a:r>
              <a:rPr lang="fr-FR" sz="1100" spc="-135" dirty="0">
                <a:solidFill>
                  <a:schemeClr val="bg2"/>
                </a:solidFill>
                <a:latin typeface="Comfortaa" panose="020B0604020202020204" charset="0"/>
                <a:cs typeface="Verdana"/>
              </a:rPr>
              <a:t> </a:t>
            </a:r>
            <a:r>
              <a:rPr lang="fr-FR" sz="1100" spc="25" dirty="0">
                <a:solidFill>
                  <a:schemeClr val="bg2"/>
                </a:solidFill>
                <a:latin typeface="Comfortaa" panose="020B0604020202020204" charset="0"/>
                <a:cs typeface="Verdana"/>
              </a:rPr>
              <a:t>du</a:t>
            </a:r>
            <a:r>
              <a:rPr lang="fr-FR" sz="1100" spc="-110" dirty="0">
                <a:solidFill>
                  <a:schemeClr val="bg2"/>
                </a:solidFill>
                <a:latin typeface="Comfortaa" panose="020B0604020202020204" charset="0"/>
                <a:cs typeface="Verdana"/>
              </a:rPr>
              <a:t> </a:t>
            </a:r>
            <a:r>
              <a:rPr lang="fr-FR" sz="1100" spc="-75" dirty="0">
                <a:solidFill>
                  <a:schemeClr val="bg2"/>
                </a:solidFill>
                <a:latin typeface="Comfortaa" panose="020B0604020202020204" charset="0"/>
                <a:cs typeface="Verdana"/>
              </a:rPr>
              <a:t>site » avec les percées visuelles et « f</a:t>
            </a:r>
            <a:r>
              <a:rPr lang="fr-FR" sz="1100" spc="-45" dirty="0">
                <a:solidFill>
                  <a:schemeClr val="bg2"/>
                </a:solidFill>
                <a:latin typeface="Comfortaa" panose="020B0604020202020204" charset="0"/>
                <a:cs typeface="Verdana"/>
              </a:rPr>
              <a:t>ermeture</a:t>
            </a:r>
            <a:r>
              <a:rPr lang="fr-FR" sz="1100" spc="-105" dirty="0">
                <a:solidFill>
                  <a:schemeClr val="bg2"/>
                </a:solidFill>
                <a:latin typeface="Comfortaa" panose="020B0604020202020204" charset="0"/>
                <a:cs typeface="Verdana"/>
              </a:rPr>
              <a:t> » pour garder une notion d’intimité et de sécurité sur la partie logements</a:t>
            </a:r>
            <a:endParaRPr lang="fr-FR" sz="1100" dirty="0">
              <a:solidFill>
                <a:schemeClr val="bg2"/>
              </a:solidFill>
              <a:latin typeface="Comfortaa" panose="020B0604020202020204" charset="0"/>
              <a:cs typeface="Verdana"/>
            </a:endParaRPr>
          </a:p>
        </p:txBody>
      </p:sp>
      <p:sp>
        <p:nvSpPr>
          <p:cNvPr id="6" name="ZoneTexte 5">
            <a:extLst>
              <a:ext uri="{FF2B5EF4-FFF2-40B4-BE49-F238E27FC236}">
                <a16:creationId xmlns:a16="http://schemas.microsoft.com/office/drawing/2014/main" id="{0297EFCA-BF36-4DAD-69CB-FD5D560D2806}"/>
              </a:ext>
            </a:extLst>
          </p:cNvPr>
          <p:cNvSpPr txBox="1"/>
          <p:nvPr/>
        </p:nvSpPr>
        <p:spPr>
          <a:xfrm>
            <a:off x="294359" y="3294751"/>
            <a:ext cx="8727471" cy="1692771"/>
          </a:xfrm>
          <a:prstGeom prst="rect">
            <a:avLst/>
          </a:prstGeom>
          <a:noFill/>
        </p:spPr>
        <p:txBody>
          <a:bodyPr wrap="square">
            <a:spAutoFit/>
          </a:bodyPr>
          <a:lstStyle/>
          <a:p>
            <a:pPr marL="183515" marR="70485" indent="-171450">
              <a:lnSpc>
                <a:spcPct val="100000"/>
              </a:lnSpc>
              <a:spcBef>
                <a:spcPts val="105"/>
              </a:spcBef>
              <a:buFont typeface="Wingdings" panose="05000000000000000000" pitchFamily="2" charset="2"/>
              <a:buChar char="ü"/>
              <a:tabLst>
                <a:tab pos="299085" algn="l"/>
                <a:tab pos="299720" algn="l"/>
              </a:tabLst>
            </a:pPr>
            <a:r>
              <a:rPr lang="fr-FR" sz="1100" spc="-85" dirty="0">
                <a:solidFill>
                  <a:schemeClr val="bg2"/>
                </a:solidFill>
                <a:latin typeface="Comfortaa" panose="020B0604020202020204" charset="0"/>
                <a:cs typeface="Verdana"/>
              </a:rPr>
              <a:t>Rester </a:t>
            </a:r>
            <a:r>
              <a:rPr lang="fr-FR" sz="1100" spc="-50" dirty="0">
                <a:solidFill>
                  <a:schemeClr val="bg2"/>
                </a:solidFill>
                <a:latin typeface="Comfortaa" panose="020B0604020202020204" charset="0"/>
                <a:cs typeface="Verdana"/>
              </a:rPr>
              <a:t>mesuré</a:t>
            </a:r>
            <a:r>
              <a:rPr lang="fr-FR" sz="1100" spc="-114" dirty="0">
                <a:solidFill>
                  <a:schemeClr val="bg2"/>
                </a:solidFill>
                <a:latin typeface="Comfortaa" panose="020B0604020202020204" charset="0"/>
                <a:cs typeface="Verdana"/>
              </a:rPr>
              <a:t> </a:t>
            </a:r>
            <a:r>
              <a:rPr lang="fr-FR" sz="1100" spc="-10" dirty="0">
                <a:solidFill>
                  <a:schemeClr val="bg2"/>
                </a:solidFill>
                <a:latin typeface="Comfortaa" panose="020B0604020202020204" charset="0"/>
                <a:cs typeface="Verdana"/>
              </a:rPr>
              <a:t>dans</a:t>
            </a:r>
            <a:r>
              <a:rPr lang="fr-FR" sz="1100" spc="-95" dirty="0">
                <a:solidFill>
                  <a:schemeClr val="bg2"/>
                </a:solidFill>
                <a:latin typeface="Comfortaa" panose="020B0604020202020204" charset="0"/>
                <a:cs typeface="Verdana"/>
              </a:rPr>
              <a:t> </a:t>
            </a:r>
            <a:r>
              <a:rPr lang="fr-FR" sz="1100" spc="-65" dirty="0">
                <a:solidFill>
                  <a:schemeClr val="bg2"/>
                </a:solidFill>
                <a:latin typeface="Comfortaa" panose="020B0604020202020204" charset="0"/>
                <a:cs typeface="Verdana"/>
              </a:rPr>
              <a:t>les</a:t>
            </a:r>
            <a:r>
              <a:rPr lang="fr-FR" sz="1100" spc="-135" dirty="0">
                <a:solidFill>
                  <a:schemeClr val="bg2"/>
                </a:solidFill>
                <a:latin typeface="Comfortaa" panose="020B0604020202020204" charset="0"/>
                <a:cs typeface="Verdana"/>
              </a:rPr>
              <a:t> </a:t>
            </a:r>
            <a:r>
              <a:rPr lang="fr-FR" sz="1100" spc="-40" dirty="0">
                <a:solidFill>
                  <a:schemeClr val="bg2"/>
                </a:solidFill>
                <a:latin typeface="Comfortaa" panose="020B0604020202020204" charset="0"/>
                <a:cs typeface="Verdana"/>
              </a:rPr>
              <a:t>proportions</a:t>
            </a:r>
            <a:r>
              <a:rPr lang="fr-FR" sz="1100" spc="-135" dirty="0">
                <a:solidFill>
                  <a:schemeClr val="bg2"/>
                </a:solidFill>
                <a:latin typeface="Comfortaa" panose="020B0604020202020204" charset="0"/>
                <a:cs typeface="Verdana"/>
              </a:rPr>
              <a:t> </a:t>
            </a:r>
            <a:r>
              <a:rPr lang="fr-FR" sz="1100" spc="-30" dirty="0">
                <a:solidFill>
                  <a:schemeClr val="bg2"/>
                </a:solidFill>
                <a:latin typeface="Comfortaa" panose="020B0604020202020204" charset="0"/>
                <a:cs typeface="Verdana"/>
              </a:rPr>
              <a:t>entre</a:t>
            </a:r>
            <a:r>
              <a:rPr lang="fr-FR" sz="1100" spc="-100" dirty="0">
                <a:solidFill>
                  <a:schemeClr val="bg2"/>
                </a:solidFill>
                <a:latin typeface="Comfortaa" panose="020B0604020202020204" charset="0"/>
                <a:cs typeface="Verdana"/>
              </a:rPr>
              <a:t> </a:t>
            </a:r>
            <a:r>
              <a:rPr lang="fr-FR" sz="1100" spc="20" dirty="0">
                <a:solidFill>
                  <a:schemeClr val="bg2"/>
                </a:solidFill>
                <a:latin typeface="Comfortaa" panose="020B0604020202020204" charset="0"/>
                <a:cs typeface="Verdana"/>
              </a:rPr>
              <a:t>espaces</a:t>
            </a:r>
            <a:r>
              <a:rPr lang="fr-FR" sz="1100" spc="-135" dirty="0">
                <a:solidFill>
                  <a:schemeClr val="bg2"/>
                </a:solidFill>
                <a:latin typeface="Comfortaa" panose="020B0604020202020204" charset="0"/>
                <a:cs typeface="Verdana"/>
              </a:rPr>
              <a:t> </a:t>
            </a:r>
            <a:r>
              <a:rPr lang="fr-FR" sz="1100" spc="-65" dirty="0">
                <a:solidFill>
                  <a:schemeClr val="bg2"/>
                </a:solidFill>
                <a:latin typeface="Comfortaa" panose="020B0604020202020204" charset="0"/>
                <a:cs typeface="Verdana"/>
              </a:rPr>
              <a:t>construits</a:t>
            </a:r>
            <a:r>
              <a:rPr lang="fr-FR" sz="1100" spc="-145" dirty="0">
                <a:solidFill>
                  <a:schemeClr val="bg2"/>
                </a:solidFill>
                <a:latin typeface="Comfortaa" panose="020B0604020202020204" charset="0"/>
                <a:cs typeface="Verdana"/>
              </a:rPr>
              <a:t> </a:t>
            </a:r>
            <a:r>
              <a:rPr lang="fr-FR" sz="1100" spc="-25" dirty="0">
                <a:solidFill>
                  <a:schemeClr val="bg2"/>
                </a:solidFill>
                <a:latin typeface="Comfortaa" panose="020B0604020202020204" charset="0"/>
                <a:cs typeface="Verdana"/>
              </a:rPr>
              <a:t>/</a:t>
            </a:r>
            <a:r>
              <a:rPr lang="fr-FR" sz="1100" spc="-90" dirty="0">
                <a:solidFill>
                  <a:schemeClr val="bg2"/>
                </a:solidFill>
                <a:latin typeface="Comfortaa" panose="020B0604020202020204" charset="0"/>
                <a:cs typeface="Verdana"/>
              </a:rPr>
              <a:t> </a:t>
            </a:r>
            <a:r>
              <a:rPr lang="fr-FR" sz="1100" spc="20" dirty="0">
                <a:solidFill>
                  <a:schemeClr val="bg2"/>
                </a:solidFill>
                <a:latin typeface="Comfortaa" panose="020B0604020202020204" charset="0"/>
                <a:cs typeface="Verdana"/>
              </a:rPr>
              <a:t>espaces</a:t>
            </a:r>
            <a:r>
              <a:rPr lang="fr-FR" sz="1100" spc="-135" dirty="0">
                <a:solidFill>
                  <a:schemeClr val="bg2"/>
                </a:solidFill>
                <a:latin typeface="Comfortaa" panose="020B0604020202020204" charset="0"/>
                <a:cs typeface="Verdana"/>
              </a:rPr>
              <a:t> </a:t>
            </a:r>
            <a:r>
              <a:rPr lang="fr-FR" sz="1100" spc="-85" dirty="0">
                <a:solidFill>
                  <a:schemeClr val="bg2"/>
                </a:solidFill>
                <a:latin typeface="Comfortaa" panose="020B0604020202020204" charset="0"/>
                <a:cs typeface="Verdana"/>
              </a:rPr>
              <a:t>verts</a:t>
            </a:r>
            <a:r>
              <a:rPr lang="fr-FR" sz="1100" spc="-110" dirty="0">
                <a:solidFill>
                  <a:schemeClr val="bg2"/>
                </a:solidFill>
                <a:latin typeface="Comfortaa" panose="020B0604020202020204" charset="0"/>
                <a:cs typeface="Verdana"/>
              </a:rPr>
              <a:t> </a:t>
            </a:r>
            <a:r>
              <a:rPr lang="fr-FR" sz="1100" dirty="0">
                <a:solidFill>
                  <a:schemeClr val="bg2"/>
                </a:solidFill>
                <a:latin typeface="Comfortaa" panose="020B0604020202020204" charset="0"/>
                <a:cs typeface="Verdana"/>
              </a:rPr>
              <a:t>et</a:t>
            </a:r>
            <a:r>
              <a:rPr lang="fr-FR" sz="1100" spc="-114" dirty="0">
                <a:solidFill>
                  <a:schemeClr val="bg2"/>
                </a:solidFill>
                <a:latin typeface="Comfortaa" panose="020B0604020202020204" charset="0"/>
                <a:cs typeface="Verdana"/>
              </a:rPr>
              <a:t> </a:t>
            </a:r>
            <a:r>
              <a:rPr lang="fr-FR" sz="1100" spc="20" dirty="0">
                <a:solidFill>
                  <a:schemeClr val="bg2"/>
                </a:solidFill>
                <a:latin typeface="Comfortaa" panose="020B0604020202020204" charset="0"/>
                <a:cs typeface="Verdana"/>
              </a:rPr>
              <a:t>espaces</a:t>
            </a:r>
            <a:r>
              <a:rPr lang="fr-FR" sz="1100" spc="-125" dirty="0">
                <a:solidFill>
                  <a:schemeClr val="bg2"/>
                </a:solidFill>
                <a:latin typeface="Comfortaa" panose="020B0604020202020204" charset="0"/>
                <a:cs typeface="Verdana"/>
              </a:rPr>
              <a:t> </a:t>
            </a:r>
            <a:r>
              <a:rPr lang="fr-FR" sz="1100" spc="75" dirty="0">
                <a:solidFill>
                  <a:schemeClr val="bg2"/>
                </a:solidFill>
                <a:latin typeface="Comfortaa" panose="020B0604020202020204" charset="0"/>
                <a:cs typeface="Verdana"/>
              </a:rPr>
              <a:t>de </a:t>
            </a:r>
            <a:r>
              <a:rPr lang="fr-FR" sz="1100" spc="-475" dirty="0">
                <a:solidFill>
                  <a:schemeClr val="bg2"/>
                </a:solidFill>
                <a:latin typeface="Comfortaa" panose="020B0604020202020204" charset="0"/>
                <a:cs typeface="Verdana"/>
              </a:rPr>
              <a:t> </a:t>
            </a:r>
            <a:r>
              <a:rPr lang="fr-FR" sz="1100" spc="-40" dirty="0">
                <a:solidFill>
                  <a:schemeClr val="bg2"/>
                </a:solidFill>
                <a:latin typeface="Comfortaa" panose="020B0604020202020204" charset="0"/>
                <a:cs typeface="Verdana"/>
              </a:rPr>
              <a:t>stationnements</a:t>
            </a:r>
          </a:p>
          <a:p>
            <a:pPr marL="183515" marR="70485" indent="-171450">
              <a:lnSpc>
                <a:spcPct val="100000"/>
              </a:lnSpc>
              <a:spcBef>
                <a:spcPts val="105"/>
              </a:spcBef>
              <a:buFont typeface="Wingdings" panose="05000000000000000000" pitchFamily="2" charset="2"/>
              <a:buChar char="ü"/>
              <a:tabLst>
                <a:tab pos="299085" algn="l"/>
                <a:tab pos="299720" algn="l"/>
              </a:tabLst>
            </a:pPr>
            <a:r>
              <a:rPr lang="fr-FR" sz="1100" dirty="0">
                <a:solidFill>
                  <a:schemeClr val="bg2"/>
                </a:solidFill>
                <a:latin typeface="Comfortaa" panose="020B0604020202020204" charset="0"/>
                <a:cs typeface="Verdana"/>
              </a:rPr>
              <a:t>Composition </a:t>
            </a:r>
            <a:r>
              <a:rPr lang="fr-FR" sz="1100" spc="-30" dirty="0">
                <a:solidFill>
                  <a:schemeClr val="bg2"/>
                </a:solidFill>
                <a:latin typeface="Comfortaa" panose="020B0604020202020204" charset="0"/>
                <a:cs typeface="Verdana"/>
              </a:rPr>
              <a:t>harmonieuse</a:t>
            </a:r>
          </a:p>
          <a:p>
            <a:pPr marL="183515" marR="70485" indent="-171450">
              <a:lnSpc>
                <a:spcPct val="100000"/>
              </a:lnSpc>
              <a:spcBef>
                <a:spcPts val="105"/>
              </a:spcBef>
              <a:buFont typeface="Wingdings" panose="05000000000000000000" pitchFamily="2" charset="2"/>
              <a:buChar char="ü"/>
              <a:tabLst>
                <a:tab pos="299085" algn="l"/>
                <a:tab pos="299720" algn="l"/>
              </a:tabLst>
            </a:pPr>
            <a:r>
              <a:rPr lang="fr-FR" sz="1100" spc="-35" dirty="0">
                <a:solidFill>
                  <a:schemeClr val="bg2"/>
                </a:solidFill>
                <a:latin typeface="Comfortaa" panose="020B0604020202020204" charset="0"/>
                <a:cs typeface="Verdana"/>
              </a:rPr>
              <a:t>Mutualisation </a:t>
            </a:r>
            <a:r>
              <a:rPr lang="fr-FR" sz="1100" spc="-10" dirty="0">
                <a:solidFill>
                  <a:schemeClr val="bg2"/>
                </a:solidFill>
                <a:latin typeface="Comfortaa" panose="020B0604020202020204" charset="0"/>
                <a:cs typeface="Verdana"/>
              </a:rPr>
              <a:t>des</a:t>
            </a:r>
            <a:r>
              <a:rPr lang="fr-FR" sz="1100" spc="-105" dirty="0">
                <a:solidFill>
                  <a:schemeClr val="bg2"/>
                </a:solidFill>
                <a:latin typeface="Comfortaa" panose="020B0604020202020204" charset="0"/>
                <a:cs typeface="Verdana"/>
              </a:rPr>
              <a:t> </a:t>
            </a:r>
            <a:r>
              <a:rPr lang="fr-FR" sz="1100" spc="20" dirty="0">
                <a:solidFill>
                  <a:schemeClr val="bg2"/>
                </a:solidFill>
                <a:latin typeface="Comfortaa" panose="020B0604020202020204" charset="0"/>
                <a:cs typeface="Verdana"/>
              </a:rPr>
              <a:t>espaces</a:t>
            </a:r>
            <a:r>
              <a:rPr lang="fr-FR" sz="1100" spc="-125" dirty="0">
                <a:solidFill>
                  <a:schemeClr val="bg2"/>
                </a:solidFill>
                <a:latin typeface="Comfortaa" panose="020B0604020202020204" charset="0"/>
                <a:cs typeface="Verdana"/>
              </a:rPr>
              <a:t> </a:t>
            </a:r>
            <a:r>
              <a:rPr lang="fr-FR" sz="1100" spc="80" dirty="0">
                <a:solidFill>
                  <a:schemeClr val="bg2"/>
                </a:solidFill>
                <a:latin typeface="Comfortaa" panose="020B0604020202020204" charset="0"/>
                <a:cs typeface="Verdana"/>
              </a:rPr>
              <a:t>de</a:t>
            </a:r>
            <a:r>
              <a:rPr lang="fr-FR" sz="1100" spc="-105" dirty="0">
                <a:solidFill>
                  <a:schemeClr val="bg2"/>
                </a:solidFill>
                <a:latin typeface="Comfortaa" panose="020B0604020202020204" charset="0"/>
                <a:cs typeface="Verdana"/>
              </a:rPr>
              <a:t> </a:t>
            </a:r>
            <a:r>
              <a:rPr lang="fr-FR" sz="1100" spc="-40" dirty="0">
                <a:solidFill>
                  <a:schemeClr val="bg2"/>
                </a:solidFill>
                <a:latin typeface="Comfortaa" panose="020B0604020202020204" charset="0"/>
                <a:cs typeface="Verdana"/>
              </a:rPr>
              <a:t>stationnements</a:t>
            </a:r>
            <a:r>
              <a:rPr lang="fr-FR" sz="1100" spc="-135" dirty="0">
                <a:solidFill>
                  <a:schemeClr val="bg2"/>
                </a:solidFill>
                <a:latin typeface="Comfortaa" panose="020B0604020202020204" charset="0"/>
                <a:cs typeface="Verdana"/>
              </a:rPr>
              <a:t> </a:t>
            </a:r>
            <a:r>
              <a:rPr lang="fr-FR" sz="1100" spc="-15" dirty="0">
                <a:solidFill>
                  <a:schemeClr val="bg2"/>
                </a:solidFill>
                <a:latin typeface="Comfortaa" panose="020B0604020202020204" charset="0"/>
                <a:cs typeface="Verdana"/>
              </a:rPr>
              <a:t>pour</a:t>
            </a:r>
            <a:r>
              <a:rPr lang="fr-FR" sz="1100" spc="-114" dirty="0">
                <a:solidFill>
                  <a:schemeClr val="bg2"/>
                </a:solidFill>
                <a:latin typeface="Comfortaa" panose="020B0604020202020204" charset="0"/>
                <a:cs typeface="Verdana"/>
              </a:rPr>
              <a:t> </a:t>
            </a:r>
            <a:r>
              <a:rPr lang="fr-FR" sz="1100" spc="-65" dirty="0">
                <a:solidFill>
                  <a:schemeClr val="bg2"/>
                </a:solidFill>
                <a:latin typeface="Comfortaa" panose="020B0604020202020204" charset="0"/>
                <a:cs typeface="Verdana"/>
              </a:rPr>
              <a:t>les</a:t>
            </a:r>
            <a:r>
              <a:rPr lang="fr-FR" sz="1100" spc="-135" dirty="0">
                <a:solidFill>
                  <a:schemeClr val="bg2"/>
                </a:solidFill>
                <a:latin typeface="Comfortaa" panose="020B0604020202020204" charset="0"/>
                <a:cs typeface="Verdana"/>
              </a:rPr>
              <a:t> </a:t>
            </a:r>
            <a:r>
              <a:rPr lang="fr-FR" sz="1100" spc="-20" dirty="0">
                <a:solidFill>
                  <a:schemeClr val="bg2"/>
                </a:solidFill>
                <a:latin typeface="Comfortaa" panose="020B0604020202020204" charset="0"/>
                <a:cs typeface="Verdana"/>
              </a:rPr>
              <a:t>logements</a:t>
            </a:r>
            <a:r>
              <a:rPr lang="fr-FR" sz="1100" spc="-135" dirty="0">
                <a:solidFill>
                  <a:schemeClr val="bg2"/>
                </a:solidFill>
                <a:latin typeface="Comfortaa" panose="020B0604020202020204" charset="0"/>
                <a:cs typeface="Verdana"/>
              </a:rPr>
              <a:t> </a:t>
            </a:r>
            <a:r>
              <a:rPr lang="fr-FR" sz="1100" dirty="0">
                <a:solidFill>
                  <a:schemeClr val="bg2"/>
                </a:solidFill>
                <a:latin typeface="Comfortaa" panose="020B0604020202020204" charset="0"/>
                <a:cs typeface="Verdana"/>
              </a:rPr>
              <a:t>et</a:t>
            </a:r>
            <a:r>
              <a:rPr lang="fr-FR" sz="1100" spc="-100" dirty="0">
                <a:solidFill>
                  <a:schemeClr val="bg2"/>
                </a:solidFill>
                <a:latin typeface="Comfortaa" panose="020B0604020202020204" charset="0"/>
                <a:cs typeface="Verdana"/>
              </a:rPr>
              <a:t> </a:t>
            </a:r>
            <a:r>
              <a:rPr lang="fr-FR" sz="1100" spc="-10" dirty="0">
                <a:solidFill>
                  <a:schemeClr val="bg2"/>
                </a:solidFill>
                <a:latin typeface="Comfortaa" panose="020B0604020202020204" charset="0"/>
                <a:cs typeface="Verdana"/>
              </a:rPr>
              <a:t>l’activité</a:t>
            </a:r>
          </a:p>
          <a:p>
            <a:pPr marL="183515" marR="70485" indent="-171450">
              <a:lnSpc>
                <a:spcPct val="100000"/>
              </a:lnSpc>
              <a:spcBef>
                <a:spcPts val="105"/>
              </a:spcBef>
              <a:buFont typeface="Wingdings" panose="05000000000000000000" pitchFamily="2" charset="2"/>
              <a:buChar char="ü"/>
              <a:tabLst>
                <a:tab pos="299085" algn="l"/>
                <a:tab pos="299720" algn="l"/>
              </a:tabLst>
            </a:pPr>
            <a:r>
              <a:rPr lang="fr-FR" sz="1100" spc="95" dirty="0">
                <a:solidFill>
                  <a:schemeClr val="bg2"/>
                </a:solidFill>
                <a:latin typeface="Comfortaa" panose="020B0604020202020204" charset="0"/>
                <a:cs typeface="Verdana"/>
              </a:rPr>
              <a:t>A</a:t>
            </a:r>
            <a:r>
              <a:rPr lang="fr-FR" sz="1100" spc="175" dirty="0">
                <a:solidFill>
                  <a:schemeClr val="bg2"/>
                </a:solidFill>
                <a:latin typeface="Comfortaa" panose="020B0604020202020204" charset="0"/>
                <a:cs typeface="Verdana"/>
              </a:rPr>
              <a:t>c</a:t>
            </a:r>
            <a:r>
              <a:rPr lang="fr-FR" sz="1100" spc="170" dirty="0">
                <a:solidFill>
                  <a:schemeClr val="bg2"/>
                </a:solidFill>
                <a:latin typeface="Comfortaa" panose="020B0604020202020204" charset="0"/>
                <a:cs typeface="Verdana"/>
              </a:rPr>
              <a:t>c</a:t>
            </a:r>
            <a:r>
              <a:rPr lang="fr-FR" sz="1100" spc="-55" dirty="0">
                <a:solidFill>
                  <a:schemeClr val="bg2"/>
                </a:solidFill>
                <a:latin typeface="Comfortaa" panose="020B0604020202020204" charset="0"/>
                <a:cs typeface="Verdana"/>
              </a:rPr>
              <a:t>ès</a:t>
            </a:r>
            <a:r>
              <a:rPr lang="fr-FR" sz="1100" spc="-140" dirty="0">
                <a:solidFill>
                  <a:schemeClr val="bg2"/>
                </a:solidFill>
                <a:latin typeface="Comfortaa" panose="020B0604020202020204" charset="0"/>
                <a:cs typeface="Verdana"/>
              </a:rPr>
              <a:t> </a:t>
            </a:r>
            <a:r>
              <a:rPr lang="fr-FR" sz="1100" spc="-15" dirty="0">
                <a:solidFill>
                  <a:schemeClr val="bg2"/>
                </a:solidFill>
                <a:latin typeface="Comfortaa" panose="020B0604020202020204" charset="0"/>
                <a:cs typeface="Verdana"/>
              </a:rPr>
              <a:t>d</a:t>
            </a:r>
            <a:r>
              <a:rPr lang="fr-FR" sz="1100" spc="10" dirty="0">
                <a:solidFill>
                  <a:schemeClr val="bg2"/>
                </a:solidFill>
                <a:latin typeface="Comfortaa" panose="020B0604020202020204" charset="0"/>
                <a:cs typeface="Verdana"/>
              </a:rPr>
              <a:t>i</a:t>
            </a:r>
            <a:r>
              <a:rPr lang="fr-FR" sz="1100" spc="-190" dirty="0">
                <a:solidFill>
                  <a:schemeClr val="bg2"/>
                </a:solidFill>
                <a:latin typeface="Comfortaa" panose="020B0604020202020204" charset="0"/>
                <a:cs typeface="Verdana"/>
              </a:rPr>
              <a:t>s</a:t>
            </a:r>
            <a:r>
              <a:rPr lang="fr-FR" sz="1100" spc="-90" dirty="0">
                <a:solidFill>
                  <a:schemeClr val="bg2"/>
                </a:solidFill>
                <a:latin typeface="Comfortaa" panose="020B0604020202020204" charset="0"/>
                <a:cs typeface="Verdana"/>
              </a:rPr>
              <a:t>t</a:t>
            </a:r>
            <a:r>
              <a:rPr lang="fr-FR" sz="1100" spc="-100" dirty="0">
                <a:solidFill>
                  <a:schemeClr val="bg2"/>
                </a:solidFill>
                <a:latin typeface="Comfortaa" panose="020B0604020202020204" charset="0"/>
                <a:cs typeface="Verdana"/>
              </a:rPr>
              <a:t>i</a:t>
            </a:r>
            <a:r>
              <a:rPr lang="fr-FR" sz="1100" spc="-35" dirty="0">
                <a:solidFill>
                  <a:schemeClr val="bg2"/>
                </a:solidFill>
                <a:latin typeface="Comfortaa" panose="020B0604020202020204" charset="0"/>
                <a:cs typeface="Verdana"/>
              </a:rPr>
              <a:t>n</a:t>
            </a:r>
            <a:r>
              <a:rPr lang="fr-FR" sz="1100" spc="165" dirty="0">
                <a:solidFill>
                  <a:schemeClr val="bg2"/>
                </a:solidFill>
                <a:latin typeface="Comfortaa" panose="020B0604020202020204" charset="0"/>
                <a:cs typeface="Verdana"/>
              </a:rPr>
              <a:t>c</a:t>
            </a:r>
            <a:r>
              <a:rPr lang="fr-FR" sz="1100" spc="-80" dirty="0">
                <a:solidFill>
                  <a:schemeClr val="bg2"/>
                </a:solidFill>
                <a:latin typeface="Comfortaa" panose="020B0604020202020204" charset="0"/>
                <a:cs typeface="Verdana"/>
              </a:rPr>
              <a:t>t</a:t>
            </a:r>
            <a:r>
              <a:rPr lang="fr-FR" sz="1100" spc="-145" dirty="0">
                <a:solidFill>
                  <a:schemeClr val="bg2"/>
                </a:solidFill>
                <a:latin typeface="Comfortaa" panose="020B0604020202020204" charset="0"/>
                <a:cs typeface="Verdana"/>
              </a:rPr>
              <a:t>  </a:t>
            </a:r>
            <a:r>
              <a:rPr lang="fr-FR" sz="1100" spc="20" dirty="0">
                <a:solidFill>
                  <a:schemeClr val="bg2"/>
                </a:solidFill>
                <a:latin typeface="Comfortaa" panose="020B0604020202020204" charset="0"/>
                <a:cs typeface="Verdana"/>
              </a:rPr>
              <a:t>e</a:t>
            </a:r>
            <a:r>
              <a:rPr lang="fr-FR" sz="1100" spc="15" dirty="0">
                <a:solidFill>
                  <a:schemeClr val="bg2"/>
                </a:solidFill>
                <a:latin typeface="Comfortaa" panose="020B0604020202020204" charset="0"/>
                <a:cs typeface="Verdana"/>
              </a:rPr>
              <a:t>n</a:t>
            </a:r>
            <a:r>
              <a:rPr lang="fr-FR" sz="1100" spc="-90" dirty="0">
                <a:solidFill>
                  <a:schemeClr val="bg2"/>
                </a:solidFill>
                <a:latin typeface="Comfortaa" panose="020B0604020202020204" charset="0"/>
                <a:cs typeface="Verdana"/>
              </a:rPr>
              <a:t>t</a:t>
            </a:r>
            <a:r>
              <a:rPr lang="fr-FR" sz="1100" spc="-50" dirty="0">
                <a:solidFill>
                  <a:schemeClr val="bg2"/>
                </a:solidFill>
                <a:latin typeface="Comfortaa" panose="020B0604020202020204" charset="0"/>
                <a:cs typeface="Verdana"/>
              </a:rPr>
              <a:t>re</a:t>
            </a:r>
            <a:r>
              <a:rPr lang="fr-FR" sz="1100" spc="-105" dirty="0">
                <a:solidFill>
                  <a:schemeClr val="bg2"/>
                </a:solidFill>
                <a:latin typeface="Comfortaa" panose="020B0604020202020204" charset="0"/>
                <a:cs typeface="Verdana"/>
              </a:rPr>
              <a:t> </a:t>
            </a:r>
            <a:r>
              <a:rPr lang="fr-FR" sz="1100" spc="180" dirty="0">
                <a:solidFill>
                  <a:schemeClr val="bg2"/>
                </a:solidFill>
                <a:latin typeface="Comfortaa" panose="020B0604020202020204" charset="0"/>
                <a:cs typeface="Verdana"/>
              </a:rPr>
              <a:t>c</a:t>
            </a:r>
            <a:r>
              <a:rPr lang="fr-FR" sz="1100" spc="65" dirty="0">
                <a:solidFill>
                  <a:schemeClr val="bg2"/>
                </a:solidFill>
                <a:latin typeface="Comfortaa" panose="020B0604020202020204" charset="0"/>
                <a:cs typeface="Verdana"/>
              </a:rPr>
              <a:t>o</a:t>
            </a:r>
            <a:r>
              <a:rPr lang="fr-FR" sz="1100" spc="-45" dirty="0">
                <a:solidFill>
                  <a:schemeClr val="bg2"/>
                </a:solidFill>
                <a:latin typeface="Comfortaa" panose="020B0604020202020204" charset="0"/>
                <a:cs typeface="Verdana"/>
              </a:rPr>
              <a:t>mm</a:t>
            </a:r>
            <a:r>
              <a:rPr lang="fr-FR" sz="1100" spc="25" dirty="0">
                <a:solidFill>
                  <a:schemeClr val="bg2"/>
                </a:solidFill>
                <a:latin typeface="Comfortaa" panose="020B0604020202020204" charset="0"/>
                <a:cs typeface="Verdana"/>
              </a:rPr>
              <a:t>er</a:t>
            </a:r>
            <a:r>
              <a:rPr lang="fr-FR" sz="1100" spc="10" dirty="0">
                <a:solidFill>
                  <a:schemeClr val="bg2"/>
                </a:solidFill>
                <a:latin typeface="Comfortaa" panose="020B0604020202020204" charset="0"/>
                <a:cs typeface="Verdana"/>
              </a:rPr>
              <a:t>c</a:t>
            </a:r>
            <a:r>
              <a:rPr lang="fr-FR" sz="1100" spc="-55" dirty="0">
                <a:solidFill>
                  <a:schemeClr val="bg2"/>
                </a:solidFill>
                <a:latin typeface="Comfortaa" panose="020B0604020202020204" charset="0"/>
                <a:cs typeface="Verdana"/>
              </a:rPr>
              <a:t>es</a:t>
            </a:r>
            <a:r>
              <a:rPr lang="fr-FR" sz="1100" spc="-150" dirty="0">
                <a:solidFill>
                  <a:schemeClr val="bg2"/>
                </a:solidFill>
                <a:latin typeface="Comfortaa" panose="020B0604020202020204" charset="0"/>
                <a:cs typeface="Verdana"/>
              </a:rPr>
              <a:t> </a:t>
            </a:r>
            <a:r>
              <a:rPr lang="fr-FR" sz="1100" dirty="0">
                <a:solidFill>
                  <a:schemeClr val="bg2"/>
                </a:solidFill>
                <a:latin typeface="Comfortaa" panose="020B0604020202020204" charset="0"/>
                <a:cs typeface="Verdana"/>
              </a:rPr>
              <a:t>et</a:t>
            </a:r>
            <a:r>
              <a:rPr lang="fr-FR" sz="1100" spc="-110" dirty="0">
                <a:solidFill>
                  <a:schemeClr val="bg2"/>
                </a:solidFill>
                <a:latin typeface="Comfortaa" panose="020B0604020202020204" charset="0"/>
                <a:cs typeface="Verdana"/>
              </a:rPr>
              <a:t> </a:t>
            </a:r>
            <a:r>
              <a:rPr lang="fr-FR" sz="1100" spc="-90" dirty="0">
                <a:solidFill>
                  <a:schemeClr val="bg2"/>
                </a:solidFill>
                <a:latin typeface="Comfortaa" panose="020B0604020202020204" charset="0"/>
                <a:cs typeface="Verdana"/>
              </a:rPr>
              <a:t>l</a:t>
            </a:r>
            <a:r>
              <a:rPr lang="fr-FR" sz="1100" spc="65" dirty="0">
                <a:solidFill>
                  <a:schemeClr val="bg2"/>
                </a:solidFill>
                <a:latin typeface="Comfortaa" panose="020B0604020202020204" charset="0"/>
                <a:cs typeface="Verdana"/>
              </a:rPr>
              <a:t>o</a:t>
            </a:r>
            <a:r>
              <a:rPr lang="fr-FR" sz="1100" spc="60" dirty="0">
                <a:solidFill>
                  <a:schemeClr val="bg2"/>
                </a:solidFill>
                <a:latin typeface="Comfortaa" panose="020B0604020202020204" charset="0"/>
                <a:cs typeface="Verdana"/>
              </a:rPr>
              <a:t>g</a:t>
            </a:r>
            <a:r>
              <a:rPr lang="fr-FR" sz="1100" dirty="0">
                <a:solidFill>
                  <a:schemeClr val="bg2"/>
                </a:solidFill>
                <a:latin typeface="Comfortaa" panose="020B0604020202020204" charset="0"/>
                <a:cs typeface="Verdana"/>
              </a:rPr>
              <a:t>emen</a:t>
            </a:r>
            <a:r>
              <a:rPr lang="fr-FR" sz="1100" spc="-15" dirty="0">
                <a:solidFill>
                  <a:schemeClr val="bg2"/>
                </a:solidFill>
                <a:latin typeface="Comfortaa" panose="020B0604020202020204" charset="0"/>
                <a:cs typeface="Verdana"/>
              </a:rPr>
              <a:t>t</a:t>
            </a:r>
            <a:r>
              <a:rPr lang="fr-FR" sz="1100" spc="-185" dirty="0">
                <a:solidFill>
                  <a:schemeClr val="bg2"/>
                </a:solidFill>
                <a:latin typeface="Comfortaa" panose="020B0604020202020204" charset="0"/>
                <a:cs typeface="Verdana"/>
              </a:rPr>
              <a:t>s </a:t>
            </a:r>
            <a:endParaRPr lang="fr-FR" sz="1100" dirty="0">
              <a:solidFill>
                <a:schemeClr val="bg2"/>
              </a:solidFill>
              <a:latin typeface="Comfortaa" panose="020B0604020202020204" charset="0"/>
              <a:cs typeface="Verdana"/>
            </a:endParaRPr>
          </a:p>
          <a:p>
            <a:pPr marL="183515" marR="70485" indent="-171450">
              <a:lnSpc>
                <a:spcPct val="100000"/>
              </a:lnSpc>
              <a:spcBef>
                <a:spcPts val="105"/>
              </a:spcBef>
              <a:buFont typeface="Wingdings" panose="05000000000000000000" pitchFamily="2" charset="2"/>
              <a:buChar char="ü"/>
              <a:tabLst>
                <a:tab pos="299085" algn="l"/>
                <a:tab pos="299720" algn="l"/>
              </a:tabLst>
            </a:pPr>
            <a:r>
              <a:rPr lang="fr-FR" sz="1100" spc="-40" dirty="0">
                <a:solidFill>
                  <a:schemeClr val="bg2"/>
                </a:solidFill>
                <a:latin typeface="Comfortaa" panose="020B0604020202020204" charset="0"/>
                <a:cs typeface="Verdana"/>
              </a:rPr>
              <a:t>Préservation</a:t>
            </a:r>
            <a:r>
              <a:rPr lang="fr-FR" sz="1100" spc="-145" dirty="0">
                <a:solidFill>
                  <a:schemeClr val="bg2"/>
                </a:solidFill>
                <a:latin typeface="Comfortaa" panose="020B0604020202020204" charset="0"/>
                <a:cs typeface="Verdana"/>
              </a:rPr>
              <a:t> </a:t>
            </a:r>
            <a:r>
              <a:rPr lang="fr-FR" sz="1100" spc="80" dirty="0">
                <a:solidFill>
                  <a:schemeClr val="bg2"/>
                </a:solidFill>
                <a:latin typeface="Comfortaa" panose="020B0604020202020204" charset="0"/>
                <a:cs typeface="Verdana"/>
              </a:rPr>
              <a:t>de</a:t>
            </a:r>
            <a:r>
              <a:rPr lang="fr-FR" sz="1100" spc="-110" dirty="0">
                <a:solidFill>
                  <a:schemeClr val="bg2"/>
                </a:solidFill>
                <a:latin typeface="Comfortaa" panose="020B0604020202020204" charset="0"/>
                <a:cs typeface="Verdana"/>
              </a:rPr>
              <a:t> </a:t>
            </a:r>
            <a:r>
              <a:rPr lang="fr-FR" sz="1100" spc="-55" dirty="0">
                <a:solidFill>
                  <a:schemeClr val="bg2"/>
                </a:solidFill>
                <a:latin typeface="Comfortaa" panose="020B0604020202020204" charset="0"/>
                <a:cs typeface="Verdana"/>
              </a:rPr>
              <a:t>l’histoire</a:t>
            </a:r>
            <a:r>
              <a:rPr lang="fr-FR" sz="1100" spc="-130" dirty="0">
                <a:solidFill>
                  <a:schemeClr val="bg2"/>
                </a:solidFill>
                <a:latin typeface="Comfortaa" panose="020B0604020202020204" charset="0"/>
                <a:cs typeface="Verdana"/>
              </a:rPr>
              <a:t> </a:t>
            </a:r>
            <a:r>
              <a:rPr lang="fr-FR" sz="1100" spc="25" dirty="0">
                <a:solidFill>
                  <a:schemeClr val="bg2"/>
                </a:solidFill>
                <a:latin typeface="Comfortaa" panose="020B0604020202020204" charset="0"/>
                <a:cs typeface="Verdana"/>
              </a:rPr>
              <a:t>du</a:t>
            </a:r>
            <a:r>
              <a:rPr lang="fr-FR" sz="1100" spc="-110" dirty="0">
                <a:solidFill>
                  <a:schemeClr val="bg2"/>
                </a:solidFill>
                <a:latin typeface="Comfortaa" panose="020B0604020202020204" charset="0"/>
                <a:cs typeface="Verdana"/>
              </a:rPr>
              <a:t> </a:t>
            </a:r>
            <a:r>
              <a:rPr lang="fr-FR" sz="1100" spc="-75" dirty="0">
                <a:solidFill>
                  <a:schemeClr val="bg2"/>
                </a:solidFill>
                <a:latin typeface="Comfortaa" panose="020B0604020202020204" charset="0"/>
                <a:cs typeface="Verdana"/>
              </a:rPr>
              <a:t>site</a:t>
            </a:r>
            <a:r>
              <a:rPr lang="fr-FR" sz="1100" spc="-110" dirty="0">
                <a:solidFill>
                  <a:schemeClr val="bg2"/>
                </a:solidFill>
                <a:latin typeface="Comfortaa" panose="020B0604020202020204" charset="0"/>
                <a:cs typeface="Verdana"/>
              </a:rPr>
              <a:t> </a:t>
            </a:r>
            <a:r>
              <a:rPr lang="fr-FR" sz="1100" spc="-250" dirty="0">
                <a:solidFill>
                  <a:schemeClr val="bg2"/>
                </a:solidFill>
                <a:latin typeface="Comfortaa" panose="020B0604020202020204" charset="0"/>
                <a:cs typeface="Verdana"/>
              </a:rPr>
              <a:t>:</a:t>
            </a:r>
            <a:r>
              <a:rPr lang="fr-FR" sz="1100" spc="-110" dirty="0">
                <a:solidFill>
                  <a:schemeClr val="bg2"/>
                </a:solidFill>
                <a:latin typeface="Comfortaa" panose="020B0604020202020204" charset="0"/>
                <a:cs typeface="Verdana"/>
              </a:rPr>
              <a:t>  </a:t>
            </a:r>
            <a:r>
              <a:rPr lang="fr-FR" sz="1100" spc="-15" dirty="0">
                <a:solidFill>
                  <a:schemeClr val="bg2"/>
                </a:solidFill>
                <a:latin typeface="Comfortaa" panose="020B0604020202020204" charset="0"/>
                <a:cs typeface="Verdana"/>
              </a:rPr>
              <a:t>Conservation</a:t>
            </a:r>
            <a:r>
              <a:rPr lang="fr-FR" sz="1100" spc="-120" dirty="0">
                <a:solidFill>
                  <a:schemeClr val="bg2"/>
                </a:solidFill>
                <a:latin typeface="Comfortaa" panose="020B0604020202020204" charset="0"/>
                <a:cs typeface="Verdana"/>
              </a:rPr>
              <a:t> </a:t>
            </a:r>
            <a:r>
              <a:rPr lang="fr-FR" sz="1100" spc="25" dirty="0">
                <a:solidFill>
                  <a:schemeClr val="bg2"/>
                </a:solidFill>
                <a:latin typeface="Comfortaa" panose="020B0604020202020204" charset="0"/>
                <a:cs typeface="Verdana"/>
              </a:rPr>
              <a:t>du</a:t>
            </a:r>
            <a:r>
              <a:rPr lang="fr-FR" sz="1100" spc="-130" dirty="0">
                <a:solidFill>
                  <a:schemeClr val="bg2"/>
                </a:solidFill>
                <a:latin typeface="Comfortaa" panose="020B0604020202020204" charset="0"/>
                <a:cs typeface="Verdana"/>
              </a:rPr>
              <a:t> </a:t>
            </a:r>
            <a:r>
              <a:rPr lang="fr-FR" sz="1100" spc="-30" dirty="0">
                <a:solidFill>
                  <a:schemeClr val="bg2"/>
                </a:solidFill>
                <a:latin typeface="Comfortaa" panose="020B0604020202020204" charset="0"/>
                <a:cs typeface="Verdana"/>
              </a:rPr>
              <a:t>portail</a:t>
            </a:r>
            <a:r>
              <a:rPr lang="fr-FR" sz="1100" spc="-100" dirty="0">
                <a:solidFill>
                  <a:schemeClr val="bg2"/>
                </a:solidFill>
                <a:latin typeface="Comfortaa" panose="020B0604020202020204" charset="0"/>
                <a:cs typeface="Verdana"/>
              </a:rPr>
              <a:t> </a:t>
            </a:r>
            <a:r>
              <a:rPr lang="fr-FR" sz="1100" spc="-55" dirty="0">
                <a:solidFill>
                  <a:schemeClr val="bg2"/>
                </a:solidFill>
                <a:latin typeface="Comfortaa" panose="020B0604020202020204" charset="0"/>
                <a:cs typeface="Verdana"/>
              </a:rPr>
              <a:t>(identité),</a:t>
            </a:r>
            <a:r>
              <a:rPr lang="fr-FR" sz="1100" spc="-120" dirty="0">
                <a:solidFill>
                  <a:schemeClr val="bg2"/>
                </a:solidFill>
                <a:latin typeface="Comfortaa" panose="020B0604020202020204" charset="0"/>
                <a:cs typeface="Verdana"/>
              </a:rPr>
              <a:t> </a:t>
            </a:r>
            <a:r>
              <a:rPr lang="fr-FR" sz="1100" spc="-15" dirty="0">
                <a:solidFill>
                  <a:schemeClr val="bg2"/>
                </a:solidFill>
                <a:latin typeface="Comfortaa" panose="020B0604020202020204" charset="0"/>
                <a:cs typeface="Verdana"/>
              </a:rPr>
              <a:t>conservation</a:t>
            </a:r>
            <a:r>
              <a:rPr lang="fr-FR" sz="1100" spc="-145" dirty="0">
                <a:solidFill>
                  <a:schemeClr val="bg2"/>
                </a:solidFill>
                <a:latin typeface="Comfortaa" panose="020B0604020202020204" charset="0"/>
                <a:cs typeface="Verdana"/>
              </a:rPr>
              <a:t> </a:t>
            </a:r>
            <a:r>
              <a:rPr lang="fr-FR" sz="1100" spc="35" dirty="0">
                <a:solidFill>
                  <a:schemeClr val="bg2"/>
                </a:solidFill>
                <a:latin typeface="Comfortaa" panose="020B0604020202020204" charset="0"/>
                <a:cs typeface="Verdana"/>
              </a:rPr>
              <a:t>d’une</a:t>
            </a:r>
            <a:r>
              <a:rPr lang="fr-FR" sz="1100" spc="-100" dirty="0">
                <a:solidFill>
                  <a:schemeClr val="bg2"/>
                </a:solidFill>
                <a:latin typeface="Comfortaa" panose="020B0604020202020204" charset="0"/>
                <a:cs typeface="Verdana"/>
              </a:rPr>
              <a:t> </a:t>
            </a:r>
            <a:r>
              <a:rPr lang="fr-FR" sz="1100" spc="-15" dirty="0">
                <a:solidFill>
                  <a:schemeClr val="bg2"/>
                </a:solidFill>
                <a:latin typeface="Comfortaa" panose="020B0604020202020204" charset="0"/>
                <a:cs typeface="Verdana"/>
              </a:rPr>
              <a:t>partie</a:t>
            </a:r>
            <a:r>
              <a:rPr lang="fr-FR" sz="1100" spc="-114" dirty="0">
                <a:solidFill>
                  <a:schemeClr val="bg2"/>
                </a:solidFill>
                <a:latin typeface="Comfortaa" panose="020B0604020202020204" charset="0"/>
                <a:cs typeface="Verdana"/>
              </a:rPr>
              <a:t> </a:t>
            </a:r>
            <a:r>
              <a:rPr lang="fr-FR" sz="1100" spc="25" dirty="0">
                <a:solidFill>
                  <a:schemeClr val="bg2"/>
                </a:solidFill>
                <a:latin typeface="Comfortaa" panose="020B0604020202020204" charset="0"/>
                <a:cs typeface="Verdana"/>
              </a:rPr>
              <a:t>du</a:t>
            </a:r>
            <a:r>
              <a:rPr lang="fr-FR" sz="1100" spc="-110" dirty="0">
                <a:solidFill>
                  <a:schemeClr val="bg2"/>
                </a:solidFill>
                <a:latin typeface="Comfortaa" panose="020B0604020202020204" charset="0"/>
                <a:cs typeface="Verdana"/>
              </a:rPr>
              <a:t> </a:t>
            </a:r>
            <a:r>
              <a:rPr lang="fr-FR" sz="1100" spc="-85" dirty="0">
                <a:solidFill>
                  <a:schemeClr val="bg2"/>
                </a:solidFill>
                <a:latin typeface="Comfortaa" panose="020B0604020202020204" charset="0"/>
                <a:cs typeface="Verdana"/>
              </a:rPr>
              <a:t>mur </a:t>
            </a:r>
            <a:r>
              <a:rPr lang="fr-FR" sz="1100" spc="-475" dirty="0">
                <a:solidFill>
                  <a:schemeClr val="bg2"/>
                </a:solidFill>
                <a:latin typeface="Comfortaa" panose="020B0604020202020204" charset="0"/>
                <a:cs typeface="Verdana"/>
              </a:rPr>
              <a:t> </a:t>
            </a:r>
            <a:r>
              <a:rPr lang="fr-FR" sz="1100" spc="30" dirty="0">
                <a:solidFill>
                  <a:schemeClr val="bg2"/>
                </a:solidFill>
                <a:latin typeface="Comfortaa" panose="020B0604020202020204" charset="0"/>
                <a:cs typeface="Verdana"/>
              </a:rPr>
              <a:t>d’enceinte</a:t>
            </a:r>
            <a:r>
              <a:rPr lang="fr-FR" sz="1100" spc="-135" dirty="0">
                <a:solidFill>
                  <a:schemeClr val="bg2"/>
                </a:solidFill>
                <a:latin typeface="Comfortaa" panose="020B0604020202020204" charset="0"/>
                <a:cs typeface="Verdana"/>
              </a:rPr>
              <a:t> </a:t>
            </a:r>
            <a:r>
              <a:rPr lang="fr-FR" sz="1100" spc="-45" dirty="0">
                <a:solidFill>
                  <a:schemeClr val="bg2"/>
                </a:solidFill>
                <a:latin typeface="Comfortaa" panose="020B0604020202020204" charset="0"/>
                <a:cs typeface="Verdana"/>
              </a:rPr>
              <a:t>(barrière</a:t>
            </a:r>
            <a:r>
              <a:rPr lang="fr-FR" sz="1100" spc="-114" dirty="0">
                <a:solidFill>
                  <a:schemeClr val="bg2"/>
                </a:solidFill>
                <a:latin typeface="Comfortaa" panose="020B0604020202020204" charset="0"/>
                <a:cs typeface="Verdana"/>
              </a:rPr>
              <a:t> </a:t>
            </a:r>
            <a:r>
              <a:rPr lang="fr-FR" sz="1100" spc="5" dirty="0">
                <a:solidFill>
                  <a:schemeClr val="bg2"/>
                </a:solidFill>
                <a:latin typeface="Comfortaa" panose="020B0604020202020204" charset="0"/>
                <a:cs typeface="Verdana"/>
              </a:rPr>
              <a:t>acoustique</a:t>
            </a:r>
            <a:r>
              <a:rPr lang="fr-FR" sz="1100" spc="-135" dirty="0">
                <a:solidFill>
                  <a:schemeClr val="bg2"/>
                </a:solidFill>
                <a:latin typeface="Comfortaa" panose="020B0604020202020204" charset="0"/>
                <a:cs typeface="Verdana"/>
              </a:rPr>
              <a:t> </a:t>
            </a:r>
            <a:r>
              <a:rPr lang="fr-FR" sz="1100" dirty="0">
                <a:solidFill>
                  <a:schemeClr val="bg2"/>
                </a:solidFill>
                <a:latin typeface="Comfortaa" panose="020B0604020202020204" charset="0"/>
                <a:cs typeface="Verdana"/>
              </a:rPr>
              <a:t>et</a:t>
            </a:r>
            <a:r>
              <a:rPr lang="fr-FR" sz="1100" spc="-114" dirty="0">
                <a:solidFill>
                  <a:schemeClr val="bg2"/>
                </a:solidFill>
                <a:latin typeface="Comfortaa" panose="020B0604020202020204" charset="0"/>
                <a:cs typeface="Verdana"/>
              </a:rPr>
              <a:t> </a:t>
            </a:r>
            <a:r>
              <a:rPr lang="fr-FR" sz="1100" spc="-35" dirty="0">
                <a:solidFill>
                  <a:schemeClr val="bg2"/>
                </a:solidFill>
                <a:latin typeface="Comfortaa" panose="020B0604020202020204" charset="0"/>
                <a:cs typeface="Verdana"/>
              </a:rPr>
              <a:t>identité)</a:t>
            </a:r>
            <a:endParaRPr lang="fr-FR" sz="1100" dirty="0">
              <a:solidFill>
                <a:schemeClr val="bg2"/>
              </a:solidFill>
              <a:latin typeface="Comfortaa" panose="020B0604020202020204" charset="0"/>
              <a:cs typeface="Verdana"/>
            </a:endParaRPr>
          </a:p>
          <a:p>
            <a:pPr marL="183515" marR="70485" indent="-171450">
              <a:lnSpc>
                <a:spcPct val="100000"/>
              </a:lnSpc>
              <a:spcBef>
                <a:spcPts val="105"/>
              </a:spcBef>
              <a:buFont typeface="Wingdings" panose="05000000000000000000" pitchFamily="2" charset="2"/>
              <a:buChar char="ü"/>
              <a:tabLst>
                <a:tab pos="299085" algn="l"/>
                <a:tab pos="299720" algn="l"/>
              </a:tabLst>
            </a:pPr>
            <a:r>
              <a:rPr lang="fr-FR" sz="1100" spc="-15" dirty="0">
                <a:solidFill>
                  <a:schemeClr val="bg2"/>
                </a:solidFill>
                <a:latin typeface="Comfortaa" panose="020B0604020202020204" charset="0"/>
                <a:cs typeface="Verdana"/>
              </a:rPr>
              <a:t>Conservation</a:t>
            </a:r>
            <a:r>
              <a:rPr lang="fr-FR" sz="1100" spc="-150" dirty="0">
                <a:solidFill>
                  <a:schemeClr val="bg2"/>
                </a:solidFill>
                <a:latin typeface="Comfortaa" panose="020B0604020202020204" charset="0"/>
                <a:cs typeface="Verdana"/>
              </a:rPr>
              <a:t> </a:t>
            </a:r>
            <a:r>
              <a:rPr lang="fr-FR" sz="1100" spc="-10" dirty="0">
                <a:solidFill>
                  <a:schemeClr val="bg2"/>
                </a:solidFill>
                <a:latin typeface="Comfortaa" panose="020B0604020202020204" charset="0"/>
                <a:cs typeface="Verdana"/>
              </a:rPr>
              <a:t>des</a:t>
            </a:r>
            <a:r>
              <a:rPr lang="fr-FR" sz="1100" spc="-95" dirty="0">
                <a:solidFill>
                  <a:schemeClr val="bg2"/>
                </a:solidFill>
                <a:latin typeface="Comfortaa" panose="020B0604020202020204" charset="0"/>
                <a:cs typeface="Verdana"/>
              </a:rPr>
              <a:t> </a:t>
            </a:r>
            <a:r>
              <a:rPr lang="fr-FR" sz="1100" spc="-50" dirty="0">
                <a:solidFill>
                  <a:schemeClr val="bg2"/>
                </a:solidFill>
                <a:latin typeface="Comfortaa" panose="020B0604020202020204" charset="0"/>
                <a:cs typeface="Verdana"/>
              </a:rPr>
              <a:t>arbres</a:t>
            </a:r>
            <a:r>
              <a:rPr lang="fr-FR" sz="1100" spc="-110" dirty="0">
                <a:solidFill>
                  <a:schemeClr val="bg2"/>
                </a:solidFill>
                <a:latin typeface="Comfortaa" panose="020B0604020202020204" charset="0"/>
                <a:cs typeface="Verdana"/>
              </a:rPr>
              <a:t> </a:t>
            </a:r>
            <a:r>
              <a:rPr lang="fr-FR" sz="1100" spc="-75" dirty="0">
                <a:solidFill>
                  <a:schemeClr val="bg2"/>
                </a:solidFill>
                <a:latin typeface="Comfortaa" panose="020B0604020202020204" charset="0"/>
                <a:cs typeface="Verdana"/>
              </a:rPr>
              <a:t>existants</a:t>
            </a:r>
            <a:r>
              <a:rPr lang="fr-FR" sz="1100" spc="-125" dirty="0">
                <a:solidFill>
                  <a:schemeClr val="bg2"/>
                </a:solidFill>
                <a:latin typeface="Comfortaa" panose="020B0604020202020204" charset="0"/>
                <a:cs typeface="Verdana"/>
              </a:rPr>
              <a:t> </a:t>
            </a:r>
            <a:r>
              <a:rPr lang="fr-FR" sz="1100" spc="-40" dirty="0">
                <a:solidFill>
                  <a:schemeClr val="bg2"/>
                </a:solidFill>
                <a:latin typeface="Comfortaa" panose="020B0604020202020204" charset="0"/>
                <a:cs typeface="Verdana"/>
              </a:rPr>
              <a:t>lorsque</a:t>
            </a:r>
            <a:r>
              <a:rPr lang="fr-FR" sz="1100" spc="-140" dirty="0">
                <a:solidFill>
                  <a:schemeClr val="bg2"/>
                </a:solidFill>
                <a:latin typeface="Comfortaa" panose="020B0604020202020204" charset="0"/>
                <a:cs typeface="Verdana"/>
              </a:rPr>
              <a:t> </a:t>
            </a:r>
            <a:r>
              <a:rPr lang="fr-FR" sz="1100" spc="20" dirty="0">
                <a:solidFill>
                  <a:schemeClr val="bg2"/>
                </a:solidFill>
                <a:latin typeface="Comfortaa" panose="020B0604020202020204" charset="0"/>
                <a:cs typeface="Verdana"/>
              </a:rPr>
              <a:t>c’est</a:t>
            </a:r>
            <a:r>
              <a:rPr lang="fr-FR" sz="1100" spc="-120" dirty="0">
                <a:solidFill>
                  <a:schemeClr val="bg2"/>
                </a:solidFill>
                <a:latin typeface="Comfortaa" panose="020B0604020202020204" charset="0"/>
                <a:cs typeface="Verdana"/>
              </a:rPr>
              <a:t> </a:t>
            </a:r>
            <a:r>
              <a:rPr lang="fr-FR" sz="1100" spc="-50" dirty="0">
                <a:solidFill>
                  <a:schemeClr val="bg2"/>
                </a:solidFill>
                <a:latin typeface="Comfortaa" panose="020B0604020202020204" charset="0"/>
                <a:cs typeface="Verdana"/>
              </a:rPr>
              <a:t>possible,</a:t>
            </a:r>
            <a:r>
              <a:rPr lang="fr-FR" sz="1100" spc="-135" dirty="0">
                <a:solidFill>
                  <a:schemeClr val="bg2"/>
                </a:solidFill>
                <a:latin typeface="Comfortaa" panose="020B0604020202020204" charset="0"/>
                <a:cs typeface="Verdana"/>
              </a:rPr>
              <a:t> </a:t>
            </a:r>
            <a:r>
              <a:rPr lang="fr-FR" sz="1100" spc="10" dirty="0">
                <a:solidFill>
                  <a:schemeClr val="bg2"/>
                </a:solidFill>
                <a:latin typeface="Comfortaa" panose="020B0604020202020204" charset="0"/>
                <a:cs typeface="Verdana"/>
              </a:rPr>
              <a:t>replantation</a:t>
            </a:r>
            <a:r>
              <a:rPr lang="fr-FR" sz="1100" spc="-140" dirty="0">
                <a:solidFill>
                  <a:schemeClr val="bg2"/>
                </a:solidFill>
                <a:latin typeface="Comfortaa" panose="020B0604020202020204" charset="0"/>
                <a:cs typeface="Verdana"/>
              </a:rPr>
              <a:t> </a:t>
            </a:r>
            <a:r>
              <a:rPr lang="fr-FR" sz="1100" spc="-10" dirty="0">
                <a:solidFill>
                  <a:schemeClr val="bg2"/>
                </a:solidFill>
                <a:latin typeface="Comfortaa" panose="020B0604020202020204" charset="0"/>
                <a:cs typeface="Verdana"/>
              </a:rPr>
              <a:t>d’arbres</a:t>
            </a:r>
            <a:r>
              <a:rPr lang="fr-FR" sz="1100" spc="-100" dirty="0">
                <a:solidFill>
                  <a:schemeClr val="bg2"/>
                </a:solidFill>
                <a:latin typeface="Comfortaa" panose="020B0604020202020204" charset="0"/>
                <a:cs typeface="Verdana"/>
              </a:rPr>
              <a:t> </a:t>
            </a:r>
            <a:r>
              <a:rPr lang="fr-FR" sz="1100" spc="-150" dirty="0">
                <a:solidFill>
                  <a:schemeClr val="bg2"/>
                </a:solidFill>
                <a:latin typeface="Comfortaa" panose="020B0604020202020204" charset="0"/>
                <a:cs typeface="Verdana"/>
              </a:rPr>
              <a:t>si</a:t>
            </a:r>
            <a:r>
              <a:rPr lang="fr-FR" sz="1100" spc="-110" dirty="0">
                <a:solidFill>
                  <a:schemeClr val="bg2"/>
                </a:solidFill>
                <a:latin typeface="Comfortaa" panose="020B0604020202020204" charset="0"/>
                <a:cs typeface="Verdana"/>
              </a:rPr>
              <a:t> </a:t>
            </a:r>
            <a:r>
              <a:rPr lang="fr-FR" sz="1100" spc="50" dirty="0">
                <a:solidFill>
                  <a:schemeClr val="bg2"/>
                </a:solidFill>
                <a:latin typeface="Comfortaa" panose="020B0604020202020204" charset="0"/>
                <a:cs typeface="Verdana"/>
              </a:rPr>
              <a:t>abattage</a:t>
            </a:r>
            <a:endParaRPr lang="fr-FR" sz="1100" dirty="0">
              <a:solidFill>
                <a:schemeClr val="bg2"/>
              </a:solidFill>
              <a:latin typeface="Comfortaa" panose="020B0604020202020204" charset="0"/>
              <a:cs typeface="Verdana"/>
            </a:endParaRPr>
          </a:p>
          <a:p>
            <a:pPr marL="183515" marR="70485" indent="-171450">
              <a:lnSpc>
                <a:spcPct val="100000"/>
              </a:lnSpc>
              <a:spcBef>
                <a:spcPts val="105"/>
              </a:spcBef>
              <a:buFont typeface="Wingdings" panose="05000000000000000000" pitchFamily="2" charset="2"/>
              <a:buChar char="ü"/>
              <a:tabLst>
                <a:tab pos="299085" algn="l"/>
                <a:tab pos="299720" algn="l"/>
              </a:tabLst>
            </a:pPr>
            <a:r>
              <a:rPr lang="fr-FR" sz="1100" spc="-80" dirty="0">
                <a:solidFill>
                  <a:schemeClr val="bg2"/>
                </a:solidFill>
                <a:latin typeface="Comfortaa" panose="020B0604020202020204" charset="0"/>
                <a:cs typeface="Verdana"/>
              </a:rPr>
              <a:t>Eviter</a:t>
            </a:r>
            <a:r>
              <a:rPr lang="fr-FR" sz="1100" spc="-140" dirty="0">
                <a:solidFill>
                  <a:schemeClr val="bg2"/>
                </a:solidFill>
                <a:latin typeface="Comfortaa" panose="020B0604020202020204" charset="0"/>
                <a:cs typeface="Verdana"/>
              </a:rPr>
              <a:t> </a:t>
            </a:r>
            <a:r>
              <a:rPr lang="fr-FR" sz="1100" spc="-10" dirty="0">
                <a:solidFill>
                  <a:schemeClr val="bg2"/>
                </a:solidFill>
                <a:latin typeface="Comfortaa" panose="020B0604020202020204" charset="0"/>
                <a:cs typeface="Verdana"/>
              </a:rPr>
              <a:t>des</a:t>
            </a:r>
            <a:r>
              <a:rPr lang="fr-FR" sz="1100" spc="-100" dirty="0">
                <a:solidFill>
                  <a:schemeClr val="bg2"/>
                </a:solidFill>
                <a:latin typeface="Comfortaa" panose="020B0604020202020204" charset="0"/>
                <a:cs typeface="Verdana"/>
              </a:rPr>
              <a:t> </a:t>
            </a:r>
            <a:r>
              <a:rPr lang="fr-FR" sz="1100" spc="-40" dirty="0">
                <a:solidFill>
                  <a:schemeClr val="bg2"/>
                </a:solidFill>
                <a:latin typeface="Comfortaa" panose="020B0604020202020204" charset="0"/>
                <a:cs typeface="Verdana"/>
              </a:rPr>
              <a:t>voies</a:t>
            </a:r>
            <a:r>
              <a:rPr lang="fr-FR" sz="1100" spc="-150" dirty="0">
                <a:solidFill>
                  <a:schemeClr val="bg2"/>
                </a:solidFill>
                <a:latin typeface="Comfortaa" panose="020B0604020202020204" charset="0"/>
                <a:cs typeface="Verdana"/>
              </a:rPr>
              <a:t> </a:t>
            </a:r>
            <a:r>
              <a:rPr lang="fr-FR" sz="1100" spc="80" dirty="0">
                <a:solidFill>
                  <a:schemeClr val="bg2"/>
                </a:solidFill>
                <a:latin typeface="Comfortaa" panose="020B0604020202020204" charset="0"/>
                <a:cs typeface="Verdana"/>
              </a:rPr>
              <a:t>de</a:t>
            </a:r>
            <a:r>
              <a:rPr lang="fr-FR" sz="1100" spc="-100" dirty="0">
                <a:solidFill>
                  <a:schemeClr val="bg2"/>
                </a:solidFill>
                <a:latin typeface="Comfortaa" panose="020B0604020202020204" charset="0"/>
                <a:cs typeface="Verdana"/>
              </a:rPr>
              <a:t> </a:t>
            </a:r>
            <a:r>
              <a:rPr lang="fr-FR" sz="1100" spc="-25" dirty="0">
                <a:solidFill>
                  <a:schemeClr val="bg2"/>
                </a:solidFill>
                <a:latin typeface="Comfortaa" panose="020B0604020202020204" charset="0"/>
                <a:cs typeface="Verdana"/>
              </a:rPr>
              <a:t>circulations</a:t>
            </a:r>
            <a:r>
              <a:rPr lang="fr-FR" sz="1100" spc="-120" dirty="0">
                <a:solidFill>
                  <a:schemeClr val="bg2"/>
                </a:solidFill>
                <a:latin typeface="Comfortaa" panose="020B0604020202020204" charset="0"/>
                <a:cs typeface="Verdana"/>
              </a:rPr>
              <a:t> </a:t>
            </a:r>
            <a:r>
              <a:rPr lang="fr-FR" sz="1100" spc="-135" dirty="0">
                <a:solidFill>
                  <a:schemeClr val="bg2"/>
                </a:solidFill>
                <a:latin typeface="Comfortaa" panose="020B0604020202020204" charset="0"/>
                <a:cs typeface="Verdana"/>
              </a:rPr>
              <a:t>sur</a:t>
            </a:r>
            <a:r>
              <a:rPr lang="fr-FR" sz="1100" spc="-140" dirty="0">
                <a:solidFill>
                  <a:schemeClr val="bg2"/>
                </a:solidFill>
                <a:latin typeface="Comfortaa" panose="020B0604020202020204" charset="0"/>
                <a:cs typeface="Verdana"/>
              </a:rPr>
              <a:t> </a:t>
            </a:r>
            <a:r>
              <a:rPr lang="fr-FR" sz="1100" spc="-5" dirty="0">
                <a:solidFill>
                  <a:schemeClr val="bg2"/>
                </a:solidFill>
                <a:latin typeface="Comfortaa" panose="020B0604020202020204" charset="0"/>
                <a:cs typeface="Verdana"/>
              </a:rPr>
              <a:t>le</a:t>
            </a:r>
            <a:r>
              <a:rPr lang="fr-FR" sz="1100" spc="-130" dirty="0">
                <a:solidFill>
                  <a:schemeClr val="bg2"/>
                </a:solidFill>
                <a:latin typeface="Comfortaa" panose="020B0604020202020204" charset="0"/>
                <a:cs typeface="Verdana"/>
              </a:rPr>
              <a:t> </a:t>
            </a:r>
            <a:r>
              <a:rPr lang="fr-FR" sz="1100" spc="-40" dirty="0">
                <a:solidFill>
                  <a:schemeClr val="bg2"/>
                </a:solidFill>
                <a:latin typeface="Comfortaa" panose="020B0604020202020204" charset="0"/>
                <a:cs typeface="Verdana"/>
              </a:rPr>
              <a:t>pourtour</a:t>
            </a:r>
            <a:r>
              <a:rPr lang="fr-FR" sz="1100" spc="-125" dirty="0">
                <a:solidFill>
                  <a:schemeClr val="bg2"/>
                </a:solidFill>
                <a:latin typeface="Comfortaa" panose="020B0604020202020204" charset="0"/>
                <a:cs typeface="Verdana"/>
              </a:rPr>
              <a:t> </a:t>
            </a:r>
            <a:r>
              <a:rPr lang="fr-FR" sz="1100" spc="80" dirty="0">
                <a:solidFill>
                  <a:schemeClr val="bg2"/>
                </a:solidFill>
                <a:latin typeface="Comfortaa" panose="020B0604020202020204" charset="0"/>
                <a:cs typeface="Verdana"/>
              </a:rPr>
              <a:t>de</a:t>
            </a:r>
            <a:r>
              <a:rPr lang="fr-FR" sz="1100" spc="-110" dirty="0">
                <a:solidFill>
                  <a:schemeClr val="bg2"/>
                </a:solidFill>
                <a:latin typeface="Comfortaa" panose="020B0604020202020204" charset="0"/>
                <a:cs typeface="Verdana"/>
              </a:rPr>
              <a:t> </a:t>
            </a:r>
            <a:r>
              <a:rPr lang="fr-FR" sz="1100" spc="-35" dirty="0">
                <a:solidFill>
                  <a:schemeClr val="bg2"/>
                </a:solidFill>
                <a:latin typeface="Comfortaa" panose="020B0604020202020204" charset="0"/>
                <a:cs typeface="Verdana"/>
              </a:rPr>
              <a:t>tout</a:t>
            </a:r>
            <a:r>
              <a:rPr lang="fr-FR" sz="1100" spc="-105" dirty="0">
                <a:solidFill>
                  <a:schemeClr val="bg2"/>
                </a:solidFill>
                <a:latin typeface="Comfortaa" panose="020B0604020202020204" charset="0"/>
                <a:cs typeface="Verdana"/>
              </a:rPr>
              <a:t> </a:t>
            </a:r>
            <a:r>
              <a:rPr lang="fr-FR" sz="1100" spc="-5" dirty="0">
                <a:solidFill>
                  <a:schemeClr val="bg2"/>
                </a:solidFill>
                <a:latin typeface="Comfortaa" panose="020B0604020202020204" charset="0"/>
                <a:cs typeface="Verdana"/>
              </a:rPr>
              <a:t>le</a:t>
            </a:r>
            <a:r>
              <a:rPr lang="fr-FR" sz="1100" spc="-135" dirty="0">
                <a:solidFill>
                  <a:schemeClr val="bg2"/>
                </a:solidFill>
                <a:latin typeface="Comfortaa" panose="020B0604020202020204" charset="0"/>
                <a:cs typeface="Verdana"/>
              </a:rPr>
              <a:t> </a:t>
            </a:r>
            <a:r>
              <a:rPr lang="fr-FR" sz="1100" spc="-75" dirty="0">
                <a:solidFill>
                  <a:schemeClr val="bg2"/>
                </a:solidFill>
                <a:latin typeface="Comfortaa" panose="020B0604020202020204" charset="0"/>
                <a:cs typeface="Verdana"/>
              </a:rPr>
              <a:t>site</a:t>
            </a:r>
            <a:endParaRPr lang="fr-FR" sz="1100" dirty="0">
              <a:solidFill>
                <a:schemeClr val="bg2"/>
              </a:solidFill>
              <a:latin typeface="Comfortaa" panose="020B0604020202020204" charset="0"/>
              <a:cs typeface="Verdana"/>
            </a:endParaRPr>
          </a:p>
          <a:p>
            <a:pPr marL="183515" marR="70485" indent="-171450">
              <a:lnSpc>
                <a:spcPct val="100000"/>
              </a:lnSpc>
              <a:spcBef>
                <a:spcPts val="105"/>
              </a:spcBef>
              <a:buFont typeface="Wingdings" panose="05000000000000000000" pitchFamily="2" charset="2"/>
              <a:buChar char="ü"/>
              <a:tabLst>
                <a:tab pos="299085" algn="l"/>
                <a:tab pos="299720" algn="l"/>
              </a:tabLst>
            </a:pPr>
            <a:r>
              <a:rPr lang="fr-FR" sz="1100" spc="-15" dirty="0">
                <a:solidFill>
                  <a:schemeClr val="bg2"/>
                </a:solidFill>
                <a:latin typeface="Comfortaa" panose="020B0604020202020204" charset="0"/>
                <a:cs typeface="Verdana"/>
              </a:rPr>
              <a:t>Composition</a:t>
            </a:r>
            <a:r>
              <a:rPr lang="fr-FR" sz="1100" spc="-120" dirty="0">
                <a:solidFill>
                  <a:schemeClr val="bg2"/>
                </a:solidFill>
                <a:latin typeface="Comfortaa" panose="020B0604020202020204" charset="0"/>
                <a:cs typeface="Verdana"/>
              </a:rPr>
              <a:t> </a:t>
            </a:r>
            <a:r>
              <a:rPr lang="fr-FR" sz="1100" spc="-15" dirty="0">
                <a:solidFill>
                  <a:schemeClr val="bg2"/>
                </a:solidFill>
                <a:latin typeface="Comfortaa" panose="020B0604020202020204" charset="0"/>
                <a:cs typeface="Verdana"/>
              </a:rPr>
              <a:t>urbaine</a:t>
            </a:r>
            <a:r>
              <a:rPr lang="fr-FR" sz="1100" spc="-130" dirty="0">
                <a:solidFill>
                  <a:schemeClr val="bg2"/>
                </a:solidFill>
                <a:latin typeface="Comfortaa" panose="020B0604020202020204" charset="0"/>
                <a:cs typeface="Verdana"/>
              </a:rPr>
              <a:t> </a:t>
            </a:r>
            <a:r>
              <a:rPr lang="fr-FR" sz="1100" spc="-10" dirty="0">
                <a:solidFill>
                  <a:schemeClr val="bg2"/>
                </a:solidFill>
                <a:latin typeface="Comfortaa" panose="020B0604020202020204" charset="0"/>
                <a:cs typeface="Verdana"/>
              </a:rPr>
              <a:t>organisée</a:t>
            </a:r>
            <a:r>
              <a:rPr lang="fr-FR" sz="1100" spc="-145" dirty="0">
                <a:solidFill>
                  <a:schemeClr val="bg2"/>
                </a:solidFill>
                <a:latin typeface="Comfortaa" panose="020B0604020202020204" charset="0"/>
                <a:cs typeface="Verdana"/>
              </a:rPr>
              <a:t> </a:t>
            </a:r>
            <a:r>
              <a:rPr lang="fr-FR" sz="1100" spc="-25" dirty="0">
                <a:solidFill>
                  <a:schemeClr val="bg2"/>
                </a:solidFill>
                <a:latin typeface="Comfortaa" panose="020B0604020202020204" charset="0"/>
                <a:cs typeface="Verdana"/>
              </a:rPr>
              <a:t>autour</a:t>
            </a:r>
            <a:r>
              <a:rPr lang="fr-FR" sz="1100" spc="-110" dirty="0">
                <a:solidFill>
                  <a:schemeClr val="bg2"/>
                </a:solidFill>
                <a:latin typeface="Comfortaa" panose="020B0604020202020204" charset="0"/>
                <a:cs typeface="Verdana"/>
              </a:rPr>
              <a:t> </a:t>
            </a:r>
            <a:r>
              <a:rPr lang="fr-FR" sz="1100" spc="35" dirty="0">
                <a:solidFill>
                  <a:schemeClr val="bg2"/>
                </a:solidFill>
                <a:latin typeface="Comfortaa" panose="020B0604020202020204" charset="0"/>
                <a:cs typeface="Verdana"/>
              </a:rPr>
              <a:t>d’une</a:t>
            </a:r>
            <a:r>
              <a:rPr lang="fr-FR" sz="1100" spc="-100" dirty="0">
                <a:solidFill>
                  <a:schemeClr val="bg2"/>
                </a:solidFill>
                <a:latin typeface="Comfortaa" panose="020B0604020202020204" charset="0"/>
                <a:cs typeface="Verdana"/>
              </a:rPr>
              <a:t> </a:t>
            </a:r>
            <a:r>
              <a:rPr lang="fr-FR" sz="1100" spc="-15" dirty="0">
                <a:solidFill>
                  <a:schemeClr val="bg2"/>
                </a:solidFill>
                <a:latin typeface="Comfortaa" panose="020B0604020202020204" charset="0"/>
                <a:cs typeface="Verdana"/>
              </a:rPr>
              <a:t>centralité</a:t>
            </a:r>
            <a:r>
              <a:rPr lang="fr-FR" sz="1100" spc="-130" dirty="0">
                <a:solidFill>
                  <a:schemeClr val="bg2"/>
                </a:solidFill>
                <a:latin typeface="Comfortaa" panose="020B0604020202020204" charset="0"/>
                <a:cs typeface="Verdana"/>
              </a:rPr>
              <a:t> </a:t>
            </a:r>
            <a:r>
              <a:rPr lang="fr-FR" sz="1100" spc="-250" dirty="0">
                <a:solidFill>
                  <a:schemeClr val="bg2"/>
                </a:solidFill>
                <a:latin typeface="Comfortaa" panose="020B0604020202020204" charset="0"/>
                <a:cs typeface="Verdana"/>
              </a:rPr>
              <a:t>:</a:t>
            </a:r>
            <a:r>
              <a:rPr lang="fr-FR" sz="1100" spc="-100" dirty="0">
                <a:solidFill>
                  <a:schemeClr val="bg2"/>
                </a:solidFill>
                <a:latin typeface="Comfortaa" panose="020B0604020202020204" charset="0"/>
                <a:cs typeface="Verdana"/>
              </a:rPr>
              <a:t>  </a:t>
            </a:r>
            <a:r>
              <a:rPr lang="fr-FR" sz="1100" spc="-35" dirty="0">
                <a:solidFill>
                  <a:schemeClr val="bg2"/>
                </a:solidFill>
                <a:latin typeface="Comfortaa" panose="020B0604020202020204" charset="0"/>
                <a:cs typeface="Verdana"/>
              </a:rPr>
              <a:t>lieu</a:t>
            </a:r>
            <a:r>
              <a:rPr lang="fr-FR" sz="1100" spc="-120" dirty="0">
                <a:solidFill>
                  <a:schemeClr val="bg2"/>
                </a:solidFill>
                <a:latin typeface="Comfortaa" panose="020B0604020202020204" charset="0"/>
                <a:cs typeface="Verdana"/>
              </a:rPr>
              <a:t> </a:t>
            </a:r>
            <a:r>
              <a:rPr lang="fr-FR" sz="1100" spc="80" dirty="0">
                <a:solidFill>
                  <a:schemeClr val="bg2"/>
                </a:solidFill>
                <a:latin typeface="Comfortaa" panose="020B0604020202020204" charset="0"/>
                <a:cs typeface="Verdana"/>
              </a:rPr>
              <a:t>de</a:t>
            </a:r>
            <a:r>
              <a:rPr lang="fr-FR" sz="1100" spc="-125" dirty="0">
                <a:solidFill>
                  <a:schemeClr val="bg2"/>
                </a:solidFill>
                <a:latin typeface="Comfortaa" panose="020B0604020202020204" charset="0"/>
                <a:cs typeface="Verdana"/>
              </a:rPr>
              <a:t> </a:t>
            </a:r>
            <a:r>
              <a:rPr lang="fr-FR" sz="1100" spc="25" dirty="0">
                <a:solidFill>
                  <a:schemeClr val="bg2"/>
                </a:solidFill>
                <a:latin typeface="Comfortaa" panose="020B0604020202020204" charset="0"/>
                <a:cs typeface="Verdana"/>
              </a:rPr>
              <a:t>convergence,</a:t>
            </a:r>
            <a:r>
              <a:rPr lang="fr-FR" sz="1100" spc="-135" dirty="0">
                <a:solidFill>
                  <a:schemeClr val="bg2"/>
                </a:solidFill>
                <a:latin typeface="Comfortaa" panose="020B0604020202020204" charset="0"/>
                <a:cs typeface="Verdana"/>
              </a:rPr>
              <a:t> </a:t>
            </a:r>
            <a:r>
              <a:rPr lang="fr-FR" sz="1100" spc="80" dirty="0">
                <a:solidFill>
                  <a:schemeClr val="bg2"/>
                </a:solidFill>
                <a:latin typeface="Comfortaa" panose="020B0604020202020204" charset="0"/>
                <a:cs typeface="Verdana"/>
              </a:rPr>
              <a:t>de</a:t>
            </a:r>
            <a:r>
              <a:rPr lang="fr-FR" sz="1100" spc="-110" dirty="0">
                <a:solidFill>
                  <a:schemeClr val="bg2"/>
                </a:solidFill>
                <a:latin typeface="Comfortaa" panose="020B0604020202020204" charset="0"/>
                <a:cs typeface="Verdana"/>
              </a:rPr>
              <a:t> </a:t>
            </a:r>
            <a:r>
              <a:rPr lang="fr-FR" sz="1100" spc="-20" dirty="0">
                <a:solidFill>
                  <a:schemeClr val="bg2"/>
                </a:solidFill>
                <a:latin typeface="Comfortaa" panose="020B0604020202020204" charset="0"/>
                <a:cs typeface="Verdana"/>
              </a:rPr>
              <a:t>convivialité</a:t>
            </a:r>
            <a:endParaRPr lang="fr-FR" sz="1100" dirty="0">
              <a:solidFill>
                <a:schemeClr val="bg2"/>
              </a:solidFill>
              <a:latin typeface="Comfortaa" panose="020B0604020202020204" charset="0"/>
              <a:cs typeface="Verdana"/>
            </a:endParaRPr>
          </a:p>
        </p:txBody>
      </p:sp>
      <p:sp>
        <p:nvSpPr>
          <p:cNvPr id="8" name="object 3">
            <a:extLst>
              <a:ext uri="{FF2B5EF4-FFF2-40B4-BE49-F238E27FC236}">
                <a16:creationId xmlns:a16="http://schemas.microsoft.com/office/drawing/2014/main" id="{4A0DCF0B-36A4-4109-A866-9598A6DA6780}"/>
              </a:ext>
            </a:extLst>
          </p:cNvPr>
          <p:cNvSpPr txBox="1"/>
          <p:nvPr/>
        </p:nvSpPr>
        <p:spPr>
          <a:xfrm>
            <a:off x="451309" y="2944351"/>
            <a:ext cx="4196959" cy="236603"/>
          </a:xfrm>
          <a:prstGeom prst="rect">
            <a:avLst/>
          </a:prstGeom>
          <a:solidFill>
            <a:schemeClr val="accent1"/>
          </a:solidFill>
        </p:spPr>
        <p:txBody>
          <a:bodyPr vert="horz" wrap="square" lIns="0" tIns="20955" rIns="0" bIns="0" rtlCol="0">
            <a:spAutoFit/>
          </a:bodyPr>
          <a:lstStyle/>
          <a:p>
            <a:pPr marL="90805">
              <a:lnSpc>
                <a:spcPct val="100000"/>
              </a:lnSpc>
              <a:spcBef>
                <a:spcPts val="165"/>
              </a:spcBef>
            </a:pPr>
            <a:r>
              <a:rPr b="1" spc="-90" dirty="0">
                <a:solidFill>
                  <a:srgbClr val="FFFFFF"/>
                </a:solidFill>
                <a:latin typeface="Comfortaa" panose="020B0604020202020204" charset="0"/>
                <a:cs typeface="Tahoma"/>
              </a:rPr>
              <a:t>Proportion</a:t>
            </a:r>
            <a:r>
              <a:rPr b="1" spc="-85" dirty="0">
                <a:solidFill>
                  <a:srgbClr val="FFFFFF"/>
                </a:solidFill>
                <a:latin typeface="Comfortaa" panose="020B0604020202020204" charset="0"/>
                <a:cs typeface="Tahoma"/>
              </a:rPr>
              <a:t>s</a:t>
            </a:r>
            <a:r>
              <a:rPr b="1" spc="-40" dirty="0">
                <a:solidFill>
                  <a:srgbClr val="FFFFFF"/>
                </a:solidFill>
                <a:latin typeface="Comfortaa" panose="020B0604020202020204" charset="0"/>
                <a:cs typeface="Tahoma"/>
              </a:rPr>
              <a:t> </a:t>
            </a:r>
            <a:r>
              <a:rPr b="1" spc="-15" dirty="0">
                <a:solidFill>
                  <a:srgbClr val="FFFFFF"/>
                </a:solidFill>
                <a:latin typeface="Comfortaa" panose="020B0604020202020204" charset="0"/>
                <a:cs typeface="Tahoma"/>
              </a:rPr>
              <a:t>d</a:t>
            </a:r>
            <a:r>
              <a:rPr b="1" spc="-10" dirty="0">
                <a:solidFill>
                  <a:srgbClr val="FFFFFF"/>
                </a:solidFill>
                <a:latin typeface="Comfortaa" panose="020B0604020202020204" charset="0"/>
                <a:cs typeface="Tahoma"/>
              </a:rPr>
              <a:t>u</a:t>
            </a:r>
            <a:r>
              <a:rPr b="1" spc="-40" dirty="0">
                <a:solidFill>
                  <a:srgbClr val="FFFFFF"/>
                </a:solidFill>
                <a:latin typeface="Comfortaa" panose="020B0604020202020204" charset="0"/>
                <a:cs typeface="Tahoma"/>
              </a:rPr>
              <a:t> </a:t>
            </a:r>
            <a:r>
              <a:rPr b="1" spc="-95" dirty="0">
                <a:solidFill>
                  <a:srgbClr val="FFFFFF"/>
                </a:solidFill>
                <a:latin typeface="Comfortaa" panose="020B0604020202020204" charset="0"/>
                <a:cs typeface="Tahoma"/>
              </a:rPr>
              <a:t>site</a:t>
            </a:r>
            <a:r>
              <a:rPr b="1" spc="-40" dirty="0">
                <a:solidFill>
                  <a:srgbClr val="FFFFFF"/>
                </a:solidFill>
                <a:latin typeface="Comfortaa" panose="020B0604020202020204" charset="0"/>
                <a:cs typeface="Tahoma"/>
              </a:rPr>
              <a:t> </a:t>
            </a:r>
            <a:r>
              <a:rPr b="1" spc="-80" dirty="0">
                <a:solidFill>
                  <a:srgbClr val="FFFFFF"/>
                </a:solidFill>
                <a:latin typeface="Comfortaa" panose="020B0604020202020204" charset="0"/>
                <a:cs typeface="Tahoma"/>
              </a:rPr>
              <a:t>e</a:t>
            </a:r>
            <a:r>
              <a:rPr b="1" spc="-55" dirty="0">
                <a:solidFill>
                  <a:srgbClr val="FFFFFF"/>
                </a:solidFill>
                <a:latin typeface="Comfortaa" panose="020B0604020202020204" charset="0"/>
                <a:cs typeface="Tahoma"/>
              </a:rPr>
              <a:t>t</a:t>
            </a:r>
            <a:r>
              <a:rPr b="1" spc="-25" dirty="0">
                <a:solidFill>
                  <a:srgbClr val="FFFFFF"/>
                </a:solidFill>
                <a:latin typeface="Comfortaa" panose="020B0604020202020204" charset="0"/>
                <a:cs typeface="Tahoma"/>
              </a:rPr>
              <a:t> </a:t>
            </a:r>
            <a:r>
              <a:rPr b="1" spc="-50" dirty="0">
                <a:solidFill>
                  <a:srgbClr val="FFFFFF"/>
                </a:solidFill>
                <a:latin typeface="Comfortaa" panose="020B0604020202020204" charset="0"/>
                <a:cs typeface="Tahoma"/>
              </a:rPr>
              <a:t>configuratio</a:t>
            </a:r>
            <a:r>
              <a:rPr b="1" spc="-60" dirty="0">
                <a:solidFill>
                  <a:srgbClr val="FFFFFF"/>
                </a:solidFill>
                <a:latin typeface="Comfortaa" panose="020B0604020202020204" charset="0"/>
                <a:cs typeface="Tahoma"/>
              </a:rPr>
              <a:t>n</a:t>
            </a:r>
            <a:r>
              <a:rPr b="1" spc="-50" dirty="0">
                <a:solidFill>
                  <a:srgbClr val="FFFFFF"/>
                </a:solidFill>
                <a:latin typeface="Comfortaa" panose="020B0604020202020204" charset="0"/>
                <a:cs typeface="Tahoma"/>
              </a:rPr>
              <a:t> </a:t>
            </a:r>
            <a:r>
              <a:rPr b="1" spc="-40" dirty="0">
                <a:solidFill>
                  <a:srgbClr val="FFFFFF"/>
                </a:solidFill>
                <a:latin typeface="Comfortaa" panose="020B0604020202020204" charset="0"/>
                <a:cs typeface="Tahoma"/>
              </a:rPr>
              <a:t>urbain</a:t>
            </a:r>
            <a:r>
              <a:rPr b="1" spc="-35" dirty="0">
                <a:solidFill>
                  <a:srgbClr val="FFFFFF"/>
                </a:solidFill>
                <a:latin typeface="Comfortaa" panose="020B0604020202020204" charset="0"/>
                <a:cs typeface="Tahoma"/>
              </a:rPr>
              <a:t>e</a:t>
            </a:r>
            <a:r>
              <a:rPr b="1" spc="-40" dirty="0">
                <a:solidFill>
                  <a:srgbClr val="FFFFFF"/>
                </a:solidFill>
                <a:latin typeface="Comfortaa" panose="020B0604020202020204" charset="0"/>
                <a:cs typeface="Tahoma"/>
              </a:rPr>
              <a:t> </a:t>
            </a:r>
            <a:r>
              <a:rPr b="1" spc="-155" dirty="0">
                <a:solidFill>
                  <a:srgbClr val="FFFFFF"/>
                </a:solidFill>
                <a:latin typeface="Comfortaa" panose="020B0604020202020204" charset="0"/>
                <a:cs typeface="Tahoma"/>
              </a:rPr>
              <a:t>:</a:t>
            </a:r>
            <a:endParaRPr dirty="0">
              <a:latin typeface="Comfortaa" panose="020B0604020202020204" charset="0"/>
              <a:cs typeface="Tahoma"/>
            </a:endParaRPr>
          </a:p>
        </p:txBody>
      </p:sp>
      <p:sp>
        <p:nvSpPr>
          <p:cNvPr id="9" name="ZoneTexte 8">
            <a:extLst>
              <a:ext uri="{FF2B5EF4-FFF2-40B4-BE49-F238E27FC236}">
                <a16:creationId xmlns:a16="http://schemas.microsoft.com/office/drawing/2014/main" id="{1025380F-E746-C383-4642-CE18A558DD86}"/>
              </a:ext>
            </a:extLst>
          </p:cNvPr>
          <p:cNvSpPr txBox="1"/>
          <p:nvPr/>
        </p:nvSpPr>
        <p:spPr>
          <a:xfrm>
            <a:off x="181975" y="338279"/>
            <a:ext cx="3652148" cy="677108"/>
          </a:xfrm>
          <a:prstGeom prst="rect">
            <a:avLst/>
          </a:prstGeom>
          <a:noFill/>
        </p:spPr>
        <p:txBody>
          <a:bodyPr wrap="square" rtlCol="0">
            <a:spAutoFit/>
          </a:bodyPr>
          <a:lstStyle/>
          <a:p>
            <a:r>
              <a:rPr lang="fr-FR" dirty="0">
                <a:latin typeface="Bebas Neue" panose="020B0606020202050201" pitchFamily="34" charset="0"/>
              </a:rPr>
              <a:t>REPONSE AU</a:t>
            </a:r>
          </a:p>
          <a:p>
            <a:r>
              <a:rPr lang="fr-FR" sz="2400" dirty="0">
                <a:solidFill>
                  <a:srgbClr val="FFC000"/>
                </a:solidFill>
                <a:latin typeface="Bebas Neue" panose="020B0606020202050201" pitchFamily="34" charset="0"/>
              </a:rPr>
              <a:t>CAHIER DES CHARGES</a:t>
            </a:r>
          </a:p>
        </p:txBody>
      </p:sp>
    </p:spTree>
    <p:extLst>
      <p:ext uri="{BB962C8B-B14F-4D97-AF65-F5344CB8AC3E}">
        <p14:creationId xmlns:p14="http://schemas.microsoft.com/office/powerpoint/2010/main" val="4671998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cxnSp>
        <p:nvCxnSpPr>
          <p:cNvPr id="136" name="Google Shape;136;p18"/>
          <p:cNvCxnSpPr/>
          <p:nvPr/>
        </p:nvCxnSpPr>
        <p:spPr>
          <a:xfrm rot="10800000" flipH="1">
            <a:off x="-34625" y="1054975"/>
            <a:ext cx="9194100" cy="3300"/>
          </a:xfrm>
          <a:prstGeom prst="straightConnector1">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137" name="Google Shape;137;p18"/>
          <p:cNvSpPr txBox="1"/>
          <p:nvPr/>
        </p:nvSpPr>
        <p:spPr>
          <a:xfrm>
            <a:off x="6961900" y="251125"/>
            <a:ext cx="1931100" cy="477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fr" sz="1900">
                <a:latin typeface="Comfortaa"/>
                <a:ea typeface="Comfortaa"/>
                <a:cs typeface="Comfortaa"/>
                <a:sym typeface="Comfortaa"/>
              </a:rPr>
              <a:t>LA QUINTINIE</a:t>
            </a:r>
            <a:endParaRPr sz="1900">
              <a:latin typeface="Comfortaa"/>
              <a:ea typeface="Comfortaa"/>
              <a:cs typeface="Comfortaa"/>
              <a:sym typeface="Comfortaa"/>
            </a:endParaRPr>
          </a:p>
        </p:txBody>
      </p:sp>
      <p:sp>
        <p:nvSpPr>
          <p:cNvPr id="2" name="Google Shape;74;p14">
            <a:extLst>
              <a:ext uri="{FF2B5EF4-FFF2-40B4-BE49-F238E27FC236}">
                <a16:creationId xmlns:a16="http://schemas.microsoft.com/office/drawing/2014/main" id="{7969FBF6-F266-3786-3FEF-22DBAA4DE8D0}"/>
              </a:ext>
            </a:extLst>
          </p:cNvPr>
          <p:cNvSpPr txBox="1">
            <a:spLocks/>
          </p:cNvSpPr>
          <p:nvPr/>
        </p:nvSpPr>
        <p:spPr>
          <a:xfrm>
            <a:off x="5618450" y="503600"/>
            <a:ext cx="3204000" cy="4722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Playfair Display"/>
              <a:buChar char="●"/>
              <a:defRPr sz="1800" b="0" i="0" u="none" strike="noStrike" cap="none">
                <a:solidFill>
                  <a:schemeClr val="dk2"/>
                </a:solidFill>
                <a:latin typeface="Playfair Display"/>
                <a:ea typeface="Playfair Display"/>
                <a:cs typeface="Playfair Display"/>
                <a:sym typeface="Playfair Display"/>
              </a:defRPr>
            </a:lvl1pPr>
            <a:lvl2pPr marL="914400" marR="0" lvl="1"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2pPr>
            <a:lvl3pPr marL="1371600" marR="0" lvl="2"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3pPr>
            <a:lvl4pPr marL="1828800" marR="0" lvl="3"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4pPr>
            <a:lvl5pPr marL="2286000" marR="0" lvl="4"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5pPr>
            <a:lvl6pPr marL="2743200" marR="0" lvl="5"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6pPr>
            <a:lvl7pPr marL="3200400" marR="0" lvl="6"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7pPr>
            <a:lvl8pPr marL="3657600" marR="0" lvl="7"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8pPr>
            <a:lvl9pPr marL="4114800" marR="0" lvl="8" indent="-317500" algn="l" rtl="0">
              <a:lnSpc>
                <a:spcPct val="115000"/>
              </a:lnSpc>
              <a:spcBef>
                <a:spcPts val="1600"/>
              </a:spcBef>
              <a:spcAft>
                <a:spcPts val="160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9pPr>
          </a:lstStyle>
          <a:p>
            <a:pPr marL="0" indent="0" algn="r">
              <a:spcAft>
                <a:spcPts val="1600"/>
              </a:spcAft>
              <a:buFont typeface="Playfair Display"/>
              <a:buNone/>
            </a:pPr>
            <a:r>
              <a:rPr lang="fr-FR" sz="600">
                <a:latin typeface="Comfortaa"/>
                <a:ea typeface="Comfortaa"/>
                <a:cs typeface="Comfortaa"/>
                <a:sym typeface="Comfortaa"/>
              </a:rPr>
              <a:t>Lambersart | Saint-André  </a:t>
            </a:r>
            <a:r>
              <a:rPr lang="fr-FR" sz="600">
                <a:solidFill>
                  <a:srgbClr val="FFC000"/>
                </a:solidFill>
                <a:latin typeface="Comfortaa"/>
                <a:ea typeface="Comfortaa"/>
                <a:cs typeface="Comfortaa"/>
                <a:sym typeface="Comfortaa"/>
              </a:rPr>
              <a:t>Novembre 2022</a:t>
            </a:r>
            <a:endParaRPr lang="fr-FR" sz="600" dirty="0">
              <a:solidFill>
                <a:srgbClr val="FFC000"/>
              </a:solidFill>
              <a:latin typeface="Comfortaa"/>
              <a:ea typeface="Comfortaa"/>
              <a:cs typeface="Comfortaa"/>
              <a:sym typeface="Comfortaa"/>
            </a:endParaRPr>
          </a:p>
        </p:txBody>
      </p:sp>
      <p:sp>
        <p:nvSpPr>
          <p:cNvPr id="3" name="ZoneTexte 2">
            <a:extLst>
              <a:ext uri="{FF2B5EF4-FFF2-40B4-BE49-F238E27FC236}">
                <a16:creationId xmlns:a16="http://schemas.microsoft.com/office/drawing/2014/main" id="{F54F6DCF-E394-B3CB-7C05-3E01AA554C91}"/>
              </a:ext>
            </a:extLst>
          </p:cNvPr>
          <p:cNvSpPr txBox="1"/>
          <p:nvPr/>
        </p:nvSpPr>
        <p:spPr>
          <a:xfrm>
            <a:off x="251000" y="377866"/>
            <a:ext cx="3652148" cy="677108"/>
          </a:xfrm>
          <a:prstGeom prst="rect">
            <a:avLst/>
          </a:prstGeom>
          <a:noFill/>
        </p:spPr>
        <p:txBody>
          <a:bodyPr wrap="square" rtlCol="0">
            <a:spAutoFit/>
          </a:bodyPr>
          <a:lstStyle/>
          <a:p>
            <a:r>
              <a:rPr lang="fr-FR" dirty="0">
                <a:latin typeface="Bebas Neue" panose="020B0606020202050201" pitchFamily="34" charset="0"/>
              </a:rPr>
              <a:t>REPONSE AU</a:t>
            </a:r>
          </a:p>
          <a:p>
            <a:r>
              <a:rPr lang="fr-FR" sz="2400" dirty="0">
                <a:solidFill>
                  <a:srgbClr val="FFC000"/>
                </a:solidFill>
                <a:latin typeface="Bebas Neue" panose="020B0606020202050201" pitchFamily="34" charset="0"/>
              </a:rPr>
              <a:t>CAHIER DES CHARGES</a:t>
            </a:r>
          </a:p>
        </p:txBody>
      </p:sp>
      <p:sp>
        <p:nvSpPr>
          <p:cNvPr id="4" name="object 3">
            <a:extLst>
              <a:ext uri="{FF2B5EF4-FFF2-40B4-BE49-F238E27FC236}">
                <a16:creationId xmlns:a16="http://schemas.microsoft.com/office/drawing/2014/main" id="{21161282-11FA-EEDF-A17B-43C62C2696AB}"/>
              </a:ext>
            </a:extLst>
          </p:cNvPr>
          <p:cNvSpPr txBox="1"/>
          <p:nvPr/>
        </p:nvSpPr>
        <p:spPr>
          <a:xfrm>
            <a:off x="451308" y="1321340"/>
            <a:ext cx="2626261" cy="236603"/>
          </a:xfrm>
          <a:prstGeom prst="rect">
            <a:avLst/>
          </a:prstGeom>
          <a:solidFill>
            <a:schemeClr val="accent1"/>
          </a:solidFill>
        </p:spPr>
        <p:txBody>
          <a:bodyPr vert="horz" wrap="square" lIns="0" tIns="20955" rIns="0" bIns="0" rtlCol="0">
            <a:spAutoFit/>
          </a:bodyPr>
          <a:lstStyle/>
          <a:p>
            <a:pPr marL="90805">
              <a:lnSpc>
                <a:spcPct val="100000"/>
              </a:lnSpc>
              <a:spcBef>
                <a:spcPts val="165"/>
              </a:spcBef>
            </a:pPr>
            <a:r>
              <a:rPr lang="fr-FR" b="1" spc="-95" dirty="0">
                <a:solidFill>
                  <a:srgbClr val="FFFFFF"/>
                </a:solidFill>
                <a:latin typeface="Comfortaa" panose="020B0604020202020204" charset="0"/>
                <a:cs typeface="Tahoma"/>
              </a:rPr>
              <a:t>Types d’activités souhaitées </a:t>
            </a:r>
            <a:r>
              <a:rPr b="1" spc="-25" dirty="0">
                <a:solidFill>
                  <a:srgbClr val="FFFFFF"/>
                </a:solidFill>
                <a:latin typeface="Comfortaa" panose="020B0604020202020204" charset="0"/>
                <a:cs typeface="Tahoma"/>
              </a:rPr>
              <a:t> </a:t>
            </a:r>
            <a:r>
              <a:rPr b="1" spc="-155" dirty="0">
                <a:solidFill>
                  <a:srgbClr val="FFFFFF"/>
                </a:solidFill>
                <a:latin typeface="Comfortaa" panose="020B0604020202020204" charset="0"/>
                <a:cs typeface="Tahoma"/>
              </a:rPr>
              <a:t>:</a:t>
            </a:r>
            <a:endParaRPr dirty="0">
              <a:latin typeface="Comfortaa" panose="020B0604020202020204" charset="0"/>
              <a:cs typeface="Tahoma"/>
            </a:endParaRPr>
          </a:p>
        </p:txBody>
      </p:sp>
      <p:sp>
        <p:nvSpPr>
          <p:cNvPr id="7" name="ZoneTexte 6">
            <a:extLst>
              <a:ext uri="{FF2B5EF4-FFF2-40B4-BE49-F238E27FC236}">
                <a16:creationId xmlns:a16="http://schemas.microsoft.com/office/drawing/2014/main" id="{95A556FD-CD71-821E-851B-C8579E1DBECB}"/>
              </a:ext>
            </a:extLst>
          </p:cNvPr>
          <p:cNvSpPr txBox="1"/>
          <p:nvPr/>
        </p:nvSpPr>
        <p:spPr>
          <a:xfrm>
            <a:off x="0" y="1732082"/>
            <a:ext cx="8241384" cy="769441"/>
          </a:xfrm>
          <a:prstGeom prst="rect">
            <a:avLst/>
          </a:prstGeom>
          <a:noFill/>
        </p:spPr>
        <p:txBody>
          <a:bodyPr wrap="square">
            <a:spAutoFit/>
          </a:bodyPr>
          <a:lstStyle/>
          <a:p>
            <a:pPr marL="470535" indent="-171450">
              <a:lnSpc>
                <a:spcPct val="100000"/>
              </a:lnSpc>
              <a:buFont typeface="Wingdings" panose="05000000000000000000" pitchFamily="2" charset="2"/>
              <a:buChar char="ü"/>
            </a:pPr>
            <a:r>
              <a:rPr lang="fr-FR" sz="1100" spc="-40" dirty="0">
                <a:solidFill>
                  <a:schemeClr val="bg2"/>
                </a:solidFill>
                <a:latin typeface="Comfortaa" panose="020B0604020202020204" charset="0"/>
                <a:cs typeface="Verdana"/>
              </a:rPr>
              <a:t>Notion de tiers-lieu </a:t>
            </a:r>
          </a:p>
          <a:p>
            <a:pPr marL="470535" indent="-171450">
              <a:lnSpc>
                <a:spcPct val="100000"/>
              </a:lnSpc>
              <a:buFont typeface="Wingdings" panose="05000000000000000000" pitchFamily="2" charset="2"/>
              <a:buChar char="ü"/>
            </a:pPr>
            <a:r>
              <a:rPr lang="fr-FR" sz="1100" spc="-40" dirty="0">
                <a:solidFill>
                  <a:schemeClr val="bg2"/>
                </a:solidFill>
                <a:latin typeface="Comfortaa" panose="020B0604020202020204" charset="0"/>
                <a:cs typeface="Verdana"/>
              </a:rPr>
              <a:t>Activités conciliables avec la présence de logements </a:t>
            </a:r>
            <a:r>
              <a:rPr lang="fr-FR" sz="1100" spc="-40" dirty="0">
                <a:solidFill>
                  <a:schemeClr val="bg2"/>
                </a:solidFill>
                <a:latin typeface="Comfortaa" panose="020B0604020202020204" charset="0"/>
                <a:cs typeface="Verdana"/>
                <a:sym typeface="Wingdings" panose="05000000000000000000" pitchFamily="2" charset="2"/>
              </a:rPr>
              <a:t> bureaux </a:t>
            </a:r>
            <a:endParaRPr lang="fr-FR" sz="1100" spc="-40" dirty="0">
              <a:solidFill>
                <a:schemeClr val="bg2"/>
              </a:solidFill>
              <a:latin typeface="Comfortaa" panose="020B0604020202020204" charset="0"/>
              <a:cs typeface="Verdana"/>
            </a:endParaRPr>
          </a:p>
          <a:p>
            <a:pPr marL="470535" indent="-171450">
              <a:lnSpc>
                <a:spcPct val="100000"/>
              </a:lnSpc>
              <a:buFont typeface="Wingdings" panose="05000000000000000000" pitchFamily="2" charset="2"/>
              <a:buChar char="ü"/>
            </a:pPr>
            <a:r>
              <a:rPr lang="fr-FR" sz="1100" spc="-40" dirty="0">
                <a:solidFill>
                  <a:schemeClr val="bg2"/>
                </a:solidFill>
                <a:latin typeface="Comfortaa" panose="020B0604020202020204" charset="0"/>
                <a:cs typeface="Verdana"/>
              </a:rPr>
              <a:t>Activités pour la partie commerces / services non définies à ce jour </a:t>
            </a:r>
            <a:r>
              <a:rPr lang="fr-FR" sz="1100" spc="-40" dirty="0">
                <a:solidFill>
                  <a:schemeClr val="bg2"/>
                </a:solidFill>
                <a:latin typeface="Comfortaa" panose="020B0604020202020204" charset="0"/>
                <a:cs typeface="Verdana"/>
                <a:sym typeface="Wingdings" panose="05000000000000000000" pitchFamily="2" charset="2"/>
              </a:rPr>
              <a:t> à voir dans le cadre de la commercialisation </a:t>
            </a:r>
            <a:endParaRPr lang="fr-FR" sz="1100" spc="-40" dirty="0">
              <a:solidFill>
                <a:schemeClr val="bg2"/>
              </a:solidFill>
              <a:latin typeface="Comfortaa" panose="020B0604020202020204" charset="0"/>
              <a:cs typeface="Verdana"/>
            </a:endParaRPr>
          </a:p>
        </p:txBody>
      </p:sp>
    </p:spTree>
    <p:extLst>
      <p:ext uri="{BB962C8B-B14F-4D97-AF65-F5344CB8AC3E}">
        <p14:creationId xmlns:p14="http://schemas.microsoft.com/office/powerpoint/2010/main" val="36932645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Shape 81"/>
        <p:cNvGrpSpPr/>
        <p:nvPr/>
      </p:nvGrpSpPr>
      <p:grpSpPr>
        <a:xfrm>
          <a:off x="0" y="0"/>
          <a:ext cx="0" cy="0"/>
          <a:chOff x="0" y="0"/>
          <a:chExt cx="0" cy="0"/>
        </a:xfrm>
      </p:grpSpPr>
      <p:cxnSp>
        <p:nvCxnSpPr>
          <p:cNvPr id="82" name="Google Shape;82;p15"/>
          <p:cNvCxnSpPr/>
          <p:nvPr/>
        </p:nvCxnSpPr>
        <p:spPr>
          <a:xfrm rot="10800000" flipH="1">
            <a:off x="-34625" y="1054975"/>
            <a:ext cx="9194100" cy="3300"/>
          </a:xfrm>
          <a:prstGeom prst="straightConnector1">
            <a:avLst/>
          </a:prstGeom>
          <a:noFill/>
          <a:ln w="9525" cap="flat" cmpd="sng">
            <a:solidFill>
              <a:schemeClr val="dk2"/>
            </a:solidFill>
            <a:prstDash val="solid"/>
            <a:round/>
            <a:headEnd type="none" w="med" len="med"/>
            <a:tailEnd type="none" w="med" len="med"/>
          </a:ln>
        </p:spPr>
      </p:cxnSp>
      <p:sp>
        <p:nvSpPr>
          <p:cNvPr id="84" name="Google Shape;84;p15"/>
          <p:cNvSpPr txBox="1"/>
          <p:nvPr/>
        </p:nvSpPr>
        <p:spPr>
          <a:xfrm>
            <a:off x="6961900" y="251125"/>
            <a:ext cx="1931100" cy="477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fr" sz="1900" dirty="0">
                <a:latin typeface="Comfortaa"/>
                <a:ea typeface="Comfortaa"/>
                <a:cs typeface="Comfortaa"/>
                <a:sym typeface="Comfortaa"/>
              </a:rPr>
              <a:t>LA QUINTINIE</a:t>
            </a:r>
            <a:endParaRPr sz="1900" dirty="0">
              <a:latin typeface="Comfortaa"/>
              <a:ea typeface="Comfortaa"/>
              <a:cs typeface="Comfortaa"/>
              <a:sym typeface="Comfortaa"/>
            </a:endParaRPr>
          </a:p>
        </p:txBody>
      </p:sp>
      <p:pic>
        <p:nvPicPr>
          <p:cNvPr id="86" name="Google Shape;86;p15"/>
          <p:cNvPicPr preferRelativeResize="0"/>
          <p:nvPr/>
        </p:nvPicPr>
        <p:blipFill>
          <a:blip r:embed="rId3"/>
          <a:srcRect l="7024" r="7024"/>
          <a:stretch/>
        </p:blipFill>
        <p:spPr>
          <a:xfrm>
            <a:off x="1287068" y="1394701"/>
            <a:ext cx="2555301" cy="2009601"/>
          </a:xfrm>
          <a:prstGeom prst="rect">
            <a:avLst/>
          </a:prstGeom>
          <a:noFill/>
          <a:ln>
            <a:noFill/>
          </a:ln>
        </p:spPr>
      </p:pic>
      <p:pic>
        <p:nvPicPr>
          <p:cNvPr id="87" name="Google Shape;87;p15"/>
          <p:cNvPicPr preferRelativeResize="0"/>
          <p:nvPr/>
        </p:nvPicPr>
        <p:blipFill>
          <a:blip r:embed="rId4"/>
          <a:srcRect/>
          <a:stretch/>
        </p:blipFill>
        <p:spPr>
          <a:xfrm>
            <a:off x="1287067" y="3473263"/>
            <a:ext cx="1211433" cy="1150342"/>
          </a:xfrm>
          <a:prstGeom prst="rect">
            <a:avLst/>
          </a:prstGeom>
          <a:noFill/>
          <a:ln>
            <a:noFill/>
          </a:ln>
        </p:spPr>
      </p:pic>
      <p:pic>
        <p:nvPicPr>
          <p:cNvPr id="88" name="Google Shape;88;p15"/>
          <p:cNvPicPr preferRelativeResize="0"/>
          <p:nvPr/>
        </p:nvPicPr>
        <p:blipFill>
          <a:blip r:embed="rId5"/>
          <a:srcRect/>
          <a:stretch/>
        </p:blipFill>
        <p:spPr>
          <a:xfrm>
            <a:off x="2569336" y="3473263"/>
            <a:ext cx="1273034" cy="1150342"/>
          </a:xfrm>
          <a:prstGeom prst="rect">
            <a:avLst/>
          </a:prstGeom>
          <a:noFill/>
          <a:ln>
            <a:noFill/>
          </a:ln>
        </p:spPr>
      </p:pic>
      <p:graphicFrame>
        <p:nvGraphicFramePr>
          <p:cNvPr id="89" name="Google Shape;89;p15"/>
          <p:cNvGraphicFramePr/>
          <p:nvPr>
            <p:extLst>
              <p:ext uri="{D42A27DB-BD31-4B8C-83A1-F6EECF244321}">
                <p14:modId xmlns:p14="http://schemas.microsoft.com/office/powerpoint/2010/main" val="2146316926"/>
              </p:ext>
            </p:extLst>
          </p:nvPr>
        </p:nvGraphicFramePr>
        <p:xfrm>
          <a:off x="3967137" y="1461836"/>
          <a:ext cx="4855313" cy="3161769"/>
        </p:xfrm>
        <a:graphic>
          <a:graphicData uri="http://schemas.openxmlformats.org/drawingml/2006/table">
            <a:tbl>
              <a:tblPr>
                <a:noFill/>
                <a:tableStyleId>{2C4421BC-8C49-42B0-AE96-50E1F97401EB}</a:tableStyleId>
              </a:tblPr>
              <a:tblGrid>
                <a:gridCol w="1295110">
                  <a:extLst>
                    <a:ext uri="{9D8B030D-6E8A-4147-A177-3AD203B41FA5}">
                      <a16:colId xmlns:a16="http://schemas.microsoft.com/office/drawing/2014/main" val="20000"/>
                    </a:ext>
                  </a:extLst>
                </a:gridCol>
                <a:gridCol w="2024477">
                  <a:extLst>
                    <a:ext uri="{9D8B030D-6E8A-4147-A177-3AD203B41FA5}">
                      <a16:colId xmlns:a16="http://schemas.microsoft.com/office/drawing/2014/main" val="20001"/>
                    </a:ext>
                  </a:extLst>
                </a:gridCol>
                <a:gridCol w="1535726">
                  <a:extLst>
                    <a:ext uri="{9D8B030D-6E8A-4147-A177-3AD203B41FA5}">
                      <a16:colId xmlns:a16="http://schemas.microsoft.com/office/drawing/2014/main" val="20003"/>
                    </a:ext>
                  </a:extLst>
                </a:gridCol>
              </a:tblGrid>
              <a:tr h="151152">
                <a:tc>
                  <a:txBody>
                    <a:bodyPr/>
                    <a:lstStyle/>
                    <a:p>
                      <a:pPr marL="0" lvl="0" indent="0" algn="l" rtl="0">
                        <a:spcBef>
                          <a:spcPts val="0"/>
                        </a:spcBef>
                        <a:spcAft>
                          <a:spcPts val="0"/>
                        </a:spcAft>
                        <a:buNone/>
                      </a:pPr>
                      <a:r>
                        <a:rPr lang="fr" sz="600"/>
                        <a:t>Zone</a:t>
                      </a:r>
                      <a:endParaRPr sz="600"/>
                    </a:p>
                  </a:txBody>
                  <a:tcPr marL="91425" marR="91425" marT="18000" marB="18000"/>
                </a:tc>
                <a:tc>
                  <a:txBody>
                    <a:bodyPr/>
                    <a:lstStyle/>
                    <a:p>
                      <a:pPr marL="0" lvl="0" indent="0" algn="l" rtl="0">
                        <a:spcBef>
                          <a:spcPts val="0"/>
                        </a:spcBef>
                        <a:spcAft>
                          <a:spcPts val="0"/>
                        </a:spcAft>
                        <a:buNone/>
                      </a:pPr>
                      <a:r>
                        <a:rPr lang="fr" sz="600"/>
                        <a:t>UCV 7.1 - LAMBERSART</a:t>
                      </a:r>
                      <a:endParaRPr sz="600"/>
                    </a:p>
                  </a:txBody>
                  <a:tcPr marL="91425" marR="91425" marT="18000" marB="18000"/>
                </a:tc>
                <a:tc>
                  <a:txBody>
                    <a:bodyPr/>
                    <a:lstStyle/>
                    <a:p>
                      <a:pPr marL="0" lvl="0" indent="0" algn="l" rtl="0">
                        <a:spcBef>
                          <a:spcPts val="0"/>
                        </a:spcBef>
                        <a:spcAft>
                          <a:spcPts val="0"/>
                        </a:spcAft>
                        <a:buNone/>
                      </a:pPr>
                      <a:r>
                        <a:rPr lang="fr" sz="600"/>
                        <a:t>UE</a:t>
                      </a:r>
                      <a:endParaRPr sz="600"/>
                    </a:p>
                  </a:txBody>
                  <a:tcPr marL="91425" marR="91425" marT="18000" marB="18000"/>
                </a:tc>
                <a:extLst>
                  <a:ext uri="{0D108BD9-81ED-4DB2-BD59-A6C34878D82A}">
                    <a16:rowId xmlns:a16="http://schemas.microsoft.com/office/drawing/2014/main" val="10000"/>
                  </a:ext>
                </a:extLst>
              </a:tr>
              <a:tr h="185018">
                <a:tc>
                  <a:txBody>
                    <a:bodyPr/>
                    <a:lstStyle/>
                    <a:p>
                      <a:pPr marL="0" lvl="0" indent="0" algn="l" rtl="0">
                        <a:spcBef>
                          <a:spcPts val="0"/>
                        </a:spcBef>
                        <a:spcAft>
                          <a:spcPts val="0"/>
                        </a:spcAft>
                        <a:buNone/>
                      </a:pPr>
                      <a:r>
                        <a:rPr lang="fr" sz="600"/>
                        <a:t>Emprise au sol</a:t>
                      </a:r>
                      <a:endParaRPr sz="600"/>
                    </a:p>
                  </a:txBody>
                  <a:tcPr marL="91425" marR="91425" marT="18000" marB="18000"/>
                </a:tc>
                <a:tc>
                  <a:txBody>
                    <a:bodyPr/>
                    <a:lstStyle/>
                    <a:p>
                      <a:pPr marL="0" lvl="0" indent="0" algn="l" rtl="0">
                        <a:spcBef>
                          <a:spcPts val="0"/>
                        </a:spcBef>
                        <a:spcAft>
                          <a:spcPts val="0"/>
                        </a:spcAft>
                        <a:buNone/>
                      </a:pPr>
                      <a:r>
                        <a:rPr lang="fr" sz="600"/>
                        <a:t>50 %</a:t>
                      </a:r>
                      <a:endParaRPr sz="600"/>
                    </a:p>
                  </a:txBody>
                  <a:tcPr marL="91425" marR="91425" marT="18000" marB="18000"/>
                </a:tc>
                <a:tc>
                  <a:txBody>
                    <a:bodyPr/>
                    <a:lstStyle/>
                    <a:p>
                      <a:pPr marL="0" lvl="0" indent="0" algn="l" rtl="0">
                        <a:spcBef>
                          <a:spcPts val="0"/>
                        </a:spcBef>
                        <a:spcAft>
                          <a:spcPts val="0"/>
                        </a:spcAft>
                        <a:buNone/>
                      </a:pPr>
                      <a:r>
                        <a:rPr lang="fr" sz="600" dirty="0"/>
                        <a:t>NR</a:t>
                      </a:r>
                      <a:endParaRPr sz="600" dirty="0"/>
                    </a:p>
                  </a:txBody>
                  <a:tcPr marL="91425" marR="91425" marT="18000" marB="18000"/>
                </a:tc>
                <a:extLst>
                  <a:ext uri="{0D108BD9-81ED-4DB2-BD59-A6C34878D82A}">
                    <a16:rowId xmlns:a16="http://schemas.microsoft.com/office/drawing/2014/main" val="10001"/>
                  </a:ext>
                </a:extLst>
              </a:tr>
              <a:tr h="508503">
                <a:tc>
                  <a:txBody>
                    <a:bodyPr/>
                    <a:lstStyle/>
                    <a:p>
                      <a:pPr marL="0" lvl="0" indent="0" algn="l" rtl="0">
                        <a:spcBef>
                          <a:spcPts val="0"/>
                        </a:spcBef>
                        <a:spcAft>
                          <a:spcPts val="0"/>
                        </a:spcAft>
                        <a:buNone/>
                      </a:pPr>
                      <a:r>
                        <a:rPr lang="fr" sz="600"/>
                        <a:t>Stationnement </a:t>
                      </a:r>
                      <a:endParaRPr sz="600"/>
                    </a:p>
                  </a:txBody>
                  <a:tcPr marL="91425" marR="91425" marT="18000" marB="18000"/>
                </a:tc>
                <a:tc>
                  <a:txBody>
                    <a:bodyPr/>
                    <a:lstStyle/>
                    <a:p>
                      <a:pPr marL="0" lvl="0" indent="0" algn="l" rtl="0">
                        <a:spcBef>
                          <a:spcPts val="0"/>
                        </a:spcBef>
                        <a:spcAft>
                          <a:spcPts val="0"/>
                        </a:spcAft>
                        <a:buClr>
                          <a:schemeClr val="dk2"/>
                        </a:buClr>
                        <a:buSzPts val="1100"/>
                        <a:buFont typeface="Arial"/>
                        <a:buNone/>
                      </a:pPr>
                      <a:r>
                        <a:rPr lang="fr" sz="600" dirty="0"/>
                        <a:t>S2</a:t>
                      </a:r>
                      <a:endParaRPr sz="600" dirty="0"/>
                    </a:p>
                    <a:p>
                      <a:pPr marL="0" lvl="0" indent="0" algn="l" rtl="0">
                        <a:spcBef>
                          <a:spcPts val="0"/>
                        </a:spcBef>
                        <a:spcAft>
                          <a:spcPts val="0"/>
                        </a:spcAft>
                        <a:buClr>
                          <a:schemeClr val="dk2"/>
                        </a:buClr>
                        <a:buSzPts val="1100"/>
                        <a:buFont typeface="Arial"/>
                        <a:buNone/>
                      </a:pPr>
                      <a:r>
                        <a:rPr lang="fr" sz="600" dirty="0"/>
                        <a:t>LOGT ACCESSION : 1pl pour 50m² de SDP - min 1p par logement + 1 pl visiteur pour 5 logt a partir du 5e logement</a:t>
                      </a:r>
                      <a:endParaRPr sz="600" dirty="0"/>
                    </a:p>
                    <a:p>
                      <a:pPr marL="0" lvl="0" indent="0" algn="l" rtl="0">
                        <a:spcBef>
                          <a:spcPts val="0"/>
                        </a:spcBef>
                        <a:spcAft>
                          <a:spcPts val="0"/>
                        </a:spcAft>
                        <a:buNone/>
                      </a:pPr>
                      <a:r>
                        <a:rPr lang="fr" sz="600" dirty="0"/>
                        <a:t>LOGT SOCIAL : 1pl par logement</a:t>
                      </a:r>
                      <a:endParaRPr sz="600" dirty="0"/>
                    </a:p>
                  </a:txBody>
                  <a:tcPr marL="91425" marR="91425" marT="18000" marB="18000"/>
                </a:tc>
                <a:tc>
                  <a:txBody>
                    <a:bodyPr/>
                    <a:lstStyle/>
                    <a:p>
                      <a:pPr marL="0" lvl="0" indent="0" algn="l" rtl="0">
                        <a:spcBef>
                          <a:spcPts val="0"/>
                        </a:spcBef>
                        <a:spcAft>
                          <a:spcPts val="0"/>
                        </a:spcAft>
                        <a:buClr>
                          <a:schemeClr val="dk2"/>
                        </a:buClr>
                        <a:buSzPts val="1100"/>
                        <a:buFont typeface="Arial"/>
                        <a:buNone/>
                      </a:pPr>
                      <a:r>
                        <a:rPr lang="fr-FR" sz="600" dirty="0"/>
                        <a:t>S4</a:t>
                      </a:r>
                      <a:endParaRPr sz="600" dirty="0"/>
                    </a:p>
                    <a:p>
                      <a:pPr marL="0" lvl="0" indent="0" algn="l" rtl="0">
                        <a:spcBef>
                          <a:spcPts val="0"/>
                        </a:spcBef>
                        <a:spcAft>
                          <a:spcPts val="0"/>
                        </a:spcAft>
                        <a:buClr>
                          <a:schemeClr val="dk2"/>
                        </a:buClr>
                        <a:buSzPts val="1100"/>
                        <a:buFont typeface="Arial"/>
                        <a:buNone/>
                      </a:pPr>
                      <a:r>
                        <a:rPr lang="fr" sz="600" dirty="0"/>
                        <a:t>BUREAUX : 1pl pour 50² de SDP</a:t>
                      </a:r>
                      <a:endParaRPr sz="600" dirty="0"/>
                    </a:p>
                  </a:txBody>
                  <a:tcPr marL="91425" marR="91425" marT="18000" marB="18000"/>
                </a:tc>
                <a:extLst>
                  <a:ext uri="{0D108BD9-81ED-4DB2-BD59-A6C34878D82A}">
                    <a16:rowId xmlns:a16="http://schemas.microsoft.com/office/drawing/2014/main" val="10002"/>
                  </a:ext>
                </a:extLst>
              </a:tr>
              <a:tr h="177337">
                <a:tc>
                  <a:txBody>
                    <a:bodyPr/>
                    <a:lstStyle/>
                    <a:p>
                      <a:pPr marL="0" lvl="0" indent="0" algn="l" rtl="0">
                        <a:spcBef>
                          <a:spcPts val="0"/>
                        </a:spcBef>
                        <a:spcAft>
                          <a:spcPts val="0"/>
                        </a:spcAft>
                        <a:buNone/>
                      </a:pPr>
                      <a:r>
                        <a:rPr lang="fr" sz="600"/>
                        <a:t>Hauteur égout</a:t>
                      </a:r>
                      <a:endParaRPr sz="600"/>
                    </a:p>
                  </a:txBody>
                  <a:tcPr marL="91425" marR="91425" marT="18000" marB="18000"/>
                </a:tc>
                <a:tc>
                  <a:txBody>
                    <a:bodyPr/>
                    <a:lstStyle/>
                    <a:p>
                      <a:pPr marL="0" lvl="0" indent="0" algn="l" rtl="0">
                        <a:spcBef>
                          <a:spcPts val="0"/>
                        </a:spcBef>
                        <a:spcAft>
                          <a:spcPts val="0"/>
                        </a:spcAft>
                        <a:buNone/>
                      </a:pPr>
                      <a:r>
                        <a:rPr lang="fr" sz="600"/>
                        <a:t>N.R</a:t>
                      </a:r>
                      <a:endParaRPr sz="600"/>
                    </a:p>
                  </a:txBody>
                  <a:tcPr marL="91425" marR="91425" marT="18000" marB="18000"/>
                </a:tc>
                <a:tc>
                  <a:txBody>
                    <a:bodyPr/>
                    <a:lstStyle/>
                    <a:p>
                      <a:pPr marL="0" lvl="0" indent="0" algn="l" rtl="0">
                        <a:spcBef>
                          <a:spcPts val="0"/>
                        </a:spcBef>
                        <a:spcAft>
                          <a:spcPts val="0"/>
                        </a:spcAft>
                        <a:buNone/>
                      </a:pPr>
                      <a:r>
                        <a:rPr lang="fr" sz="600"/>
                        <a:t>N.R</a:t>
                      </a:r>
                      <a:endParaRPr sz="600"/>
                    </a:p>
                  </a:txBody>
                  <a:tcPr marL="91425" marR="91425" marT="18000" marB="18000"/>
                </a:tc>
                <a:extLst>
                  <a:ext uri="{0D108BD9-81ED-4DB2-BD59-A6C34878D82A}">
                    <a16:rowId xmlns:a16="http://schemas.microsoft.com/office/drawing/2014/main" val="10003"/>
                  </a:ext>
                </a:extLst>
              </a:tr>
              <a:tr h="177337">
                <a:tc>
                  <a:txBody>
                    <a:bodyPr/>
                    <a:lstStyle/>
                    <a:p>
                      <a:pPr marL="0" lvl="0" indent="0" algn="l" rtl="0">
                        <a:spcBef>
                          <a:spcPts val="0"/>
                        </a:spcBef>
                        <a:spcAft>
                          <a:spcPts val="0"/>
                        </a:spcAft>
                        <a:buNone/>
                      </a:pPr>
                      <a:r>
                        <a:rPr lang="fr" sz="600"/>
                        <a:t>Hauteur faîtage</a:t>
                      </a:r>
                      <a:endParaRPr sz="600"/>
                    </a:p>
                  </a:txBody>
                  <a:tcPr marL="91425" marR="91425" marT="18000" marB="18000"/>
                </a:tc>
                <a:tc>
                  <a:txBody>
                    <a:bodyPr/>
                    <a:lstStyle/>
                    <a:p>
                      <a:pPr marL="0" lvl="0" indent="0" algn="l" rtl="0">
                        <a:spcBef>
                          <a:spcPts val="0"/>
                        </a:spcBef>
                        <a:spcAft>
                          <a:spcPts val="0"/>
                        </a:spcAft>
                        <a:buNone/>
                      </a:pPr>
                      <a:r>
                        <a:rPr lang="fr" sz="600"/>
                        <a:t>16m</a:t>
                      </a:r>
                      <a:endParaRPr sz="600"/>
                    </a:p>
                  </a:txBody>
                  <a:tcPr marL="91425" marR="91425" marT="18000" marB="18000"/>
                </a:tc>
                <a:tc>
                  <a:txBody>
                    <a:bodyPr/>
                    <a:lstStyle/>
                    <a:p>
                      <a:pPr marL="0" lvl="0" indent="0" algn="l" rtl="0">
                        <a:spcBef>
                          <a:spcPts val="0"/>
                        </a:spcBef>
                        <a:spcAft>
                          <a:spcPts val="0"/>
                        </a:spcAft>
                        <a:buNone/>
                      </a:pPr>
                      <a:r>
                        <a:rPr lang="fr" sz="600" dirty="0"/>
                        <a:t>22m</a:t>
                      </a:r>
                      <a:endParaRPr sz="600" dirty="0"/>
                    </a:p>
                  </a:txBody>
                  <a:tcPr marL="91425" marR="91425" marT="18000" marB="18000"/>
                </a:tc>
                <a:extLst>
                  <a:ext uri="{0D108BD9-81ED-4DB2-BD59-A6C34878D82A}">
                    <a16:rowId xmlns:a16="http://schemas.microsoft.com/office/drawing/2014/main" val="10004"/>
                  </a:ext>
                </a:extLst>
              </a:tr>
              <a:tr h="250694">
                <a:tc>
                  <a:txBody>
                    <a:bodyPr/>
                    <a:lstStyle/>
                    <a:p>
                      <a:pPr marL="0" lvl="0" indent="0" algn="l" rtl="0">
                        <a:spcBef>
                          <a:spcPts val="0"/>
                        </a:spcBef>
                        <a:spcAft>
                          <a:spcPts val="0"/>
                        </a:spcAft>
                        <a:buNone/>
                      </a:pPr>
                      <a:r>
                        <a:rPr lang="fr" sz="600"/>
                        <a:t>Hauteur relative</a:t>
                      </a:r>
                      <a:endParaRPr sz="600"/>
                    </a:p>
                  </a:txBody>
                  <a:tcPr marL="91425" marR="91425" marT="18000" marB="18000"/>
                </a:tc>
                <a:tc>
                  <a:txBody>
                    <a:bodyPr/>
                    <a:lstStyle/>
                    <a:p>
                      <a:pPr marL="0" lvl="0" indent="0" algn="l" rtl="0">
                        <a:spcBef>
                          <a:spcPts val="0"/>
                        </a:spcBef>
                        <a:spcAft>
                          <a:spcPts val="0"/>
                        </a:spcAft>
                        <a:buNone/>
                      </a:pPr>
                      <a:r>
                        <a:rPr lang="fr" sz="600" dirty="0"/>
                        <a:t>H ≥ Distance entre bâtiment et alignement opposé</a:t>
                      </a:r>
                      <a:endParaRPr sz="600" dirty="0"/>
                    </a:p>
                  </a:txBody>
                  <a:tcPr marL="91425" marR="91425" marT="18000" marB="18000"/>
                </a:tc>
                <a:tc>
                  <a:txBody>
                    <a:bodyPr/>
                    <a:lstStyle/>
                    <a:p>
                      <a:pPr marL="0" lvl="0" indent="0" algn="l" rtl="0">
                        <a:spcBef>
                          <a:spcPts val="0"/>
                        </a:spcBef>
                        <a:spcAft>
                          <a:spcPts val="0"/>
                        </a:spcAft>
                        <a:buNone/>
                      </a:pPr>
                      <a:r>
                        <a:rPr lang="fr" sz="600" dirty="0"/>
                        <a:t>H ≥ Distance entre bâtiment et alignement opposé</a:t>
                      </a:r>
                      <a:endParaRPr sz="600" dirty="0"/>
                    </a:p>
                  </a:txBody>
                  <a:tcPr marL="91425" marR="91425" marT="18000" marB="18000"/>
                </a:tc>
                <a:extLst>
                  <a:ext uri="{0D108BD9-81ED-4DB2-BD59-A6C34878D82A}">
                    <a16:rowId xmlns:a16="http://schemas.microsoft.com/office/drawing/2014/main" val="10005"/>
                  </a:ext>
                </a:extLst>
              </a:tr>
              <a:tr h="250694">
                <a:tc>
                  <a:txBody>
                    <a:bodyPr/>
                    <a:lstStyle/>
                    <a:p>
                      <a:pPr marL="0" lvl="0" indent="0" algn="l" rtl="0">
                        <a:spcBef>
                          <a:spcPts val="0"/>
                        </a:spcBef>
                        <a:spcAft>
                          <a:spcPts val="0"/>
                        </a:spcAft>
                        <a:buNone/>
                      </a:pPr>
                      <a:r>
                        <a:rPr lang="fr" sz="600"/>
                        <a:t>Implantation par rapport aux voies et emprises publiques</a:t>
                      </a:r>
                      <a:endParaRPr sz="600"/>
                    </a:p>
                  </a:txBody>
                  <a:tcPr marL="91425" marR="91425" marT="18000" marB="18000"/>
                </a:tc>
                <a:tc>
                  <a:txBody>
                    <a:bodyPr/>
                    <a:lstStyle/>
                    <a:p>
                      <a:pPr marL="0" lvl="0" indent="0" algn="l" rtl="0">
                        <a:spcBef>
                          <a:spcPts val="0"/>
                        </a:spcBef>
                        <a:spcAft>
                          <a:spcPts val="0"/>
                        </a:spcAft>
                        <a:buNone/>
                      </a:pPr>
                      <a:r>
                        <a:rPr lang="fr" sz="600"/>
                        <a:t>retrait de 5m sur les voies</a:t>
                      </a:r>
                      <a:endParaRPr sz="600"/>
                    </a:p>
                  </a:txBody>
                  <a:tcPr marL="91425" marR="91425" marT="18000" marB="18000"/>
                </a:tc>
                <a:tc>
                  <a:txBody>
                    <a:bodyPr/>
                    <a:lstStyle/>
                    <a:p>
                      <a:pPr marL="0" lvl="0" indent="0" algn="l" rtl="0">
                        <a:spcBef>
                          <a:spcPts val="0"/>
                        </a:spcBef>
                        <a:spcAft>
                          <a:spcPts val="0"/>
                        </a:spcAft>
                        <a:buNone/>
                      </a:pPr>
                      <a:r>
                        <a:rPr lang="fr" sz="600"/>
                        <a:t>implantation à l'alignement ou retrait de 5m sur les voies</a:t>
                      </a:r>
                      <a:endParaRPr sz="600"/>
                    </a:p>
                  </a:txBody>
                  <a:tcPr marL="91425" marR="91425" marT="18000" marB="18000"/>
                </a:tc>
                <a:extLst>
                  <a:ext uri="{0D108BD9-81ED-4DB2-BD59-A6C34878D82A}">
                    <a16:rowId xmlns:a16="http://schemas.microsoft.com/office/drawing/2014/main" val="10006"/>
                  </a:ext>
                </a:extLst>
              </a:tr>
              <a:tr h="791335">
                <a:tc>
                  <a:txBody>
                    <a:bodyPr/>
                    <a:lstStyle/>
                    <a:p>
                      <a:pPr marL="0" lvl="0" indent="0" algn="l" rtl="0">
                        <a:spcBef>
                          <a:spcPts val="0"/>
                        </a:spcBef>
                        <a:spcAft>
                          <a:spcPts val="0"/>
                        </a:spcAft>
                        <a:buNone/>
                      </a:pPr>
                      <a:r>
                        <a:rPr lang="fr" sz="600"/>
                        <a:t>Implantation par rapport aux limites séparatives</a:t>
                      </a:r>
                      <a:endParaRPr sz="600"/>
                    </a:p>
                  </a:txBody>
                  <a:tcPr marL="91425" marR="91425" marT="18000" marB="18000"/>
                </a:tc>
                <a:tc>
                  <a:txBody>
                    <a:bodyPr/>
                    <a:lstStyle/>
                    <a:p>
                      <a:pPr marL="0" lvl="0" indent="0" algn="l" rtl="0">
                        <a:spcBef>
                          <a:spcPts val="0"/>
                        </a:spcBef>
                        <a:spcAft>
                          <a:spcPts val="0"/>
                        </a:spcAft>
                        <a:buClr>
                          <a:schemeClr val="dk2"/>
                        </a:buClr>
                        <a:buSzPts val="1100"/>
                        <a:buFont typeface="Arial"/>
                        <a:buNone/>
                      </a:pPr>
                      <a:r>
                        <a:rPr lang="fr" sz="600" dirty="0"/>
                        <a:t>bande 20m : la construction peut s’implanter en retrait des limites séparatives ou jouxter une seule limite séparative.</a:t>
                      </a:r>
                      <a:endParaRPr sz="600" dirty="0"/>
                    </a:p>
                    <a:p>
                      <a:pPr marL="0" lvl="0" indent="0" algn="l" rtl="0">
                        <a:spcBef>
                          <a:spcPts val="0"/>
                        </a:spcBef>
                        <a:spcAft>
                          <a:spcPts val="0"/>
                        </a:spcAft>
                        <a:buClr>
                          <a:schemeClr val="dk2"/>
                        </a:buClr>
                        <a:buSzPts val="1100"/>
                        <a:buFont typeface="Arial"/>
                        <a:buNone/>
                      </a:pPr>
                      <a:r>
                        <a:rPr lang="fr" sz="600" dirty="0"/>
                        <a:t>si retrait : L= H/2 et L= mini 3m</a:t>
                      </a:r>
                      <a:endParaRPr sz="600" dirty="0"/>
                    </a:p>
                    <a:p>
                      <a:pPr marL="0" lvl="0" indent="0" algn="l" rtl="0">
                        <a:spcBef>
                          <a:spcPts val="0"/>
                        </a:spcBef>
                        <a:spcAft>
                          <a:spcPts val="0"/>
                        </a:spcAft>
                        <a:buClr>
                          <a:schemeClr val="dk2"/>
                        </a:buClr>
                        <a:buSzPts val="1100"/>
                        <a:buFont typeface="Arial"/>
                        <a:buNone/>
                      </a:pPr>
                      <a:endParaRPr sz="600" dirty="0"/>
                    </a:p>
                    <a:p>
                      <a:pPr marL="0" lvl="0" indent="0" algn="l" rtl="0">
                        <a:spcBef>
                          <a:spcPts val="0"/>
                        </a:spcBef>
                        <a:spcAft>
                          <a:spcPts val="0"/>
                        </a:spcAft>
                        <a:buClr>
                          <a:schemeClr val="dk2"/>
                        </a:buClr>
                        <a:buSzPts val="1100"/>
                        <a:buFont typeface="Arial"/>
                        <a:buNone/>
                      </a:pPr>
                      <a:r>
                        <a:rPr lang="fr" sz="600" dirty="0"/>
                        <a:t>au dela de la bande de 20m : implantation en retrait </a:t>
                      </a:r>
                    </a:p>
                    <a:p>
                      <a:pPr marL="0" lvl="0" indent="0" algn="l" rtl="0">
                        <a:spcBef>
                          <a:spcPts val="0"/>
                        </a:spcBef>
                        <a:spcAft>
                          <a:spcPts val="0"/>
                        </a:spcAft>
                        <a:buClr>
                          <a:schemeClr val="dk2"/>
                        </a:buClr>
                        <a:buSzPts val="1100"/>
                        <a:buFont typeface="Arial"/>
                        <a:buNone/>
                      </a:pPr>
                      <a:r>
                        <a:rPr lang="fr" sz="600" dirty="0"/>
                        <a:t>L=H/2 et L=mini 3m</a:t>
                      </a:r>
                      <a:endParaRPr sz="600" dirty="0"/>
                    </a:p>
                    <a:p>
                      <a:pPr marL="0" lvl="0" indent="0" algn="l" rtl="0">
                        <a:spcBef>
                          <a:spcPts val="0"/>
                        </a:spcBef>
                        <a:spcAft>
                          <a:spcPts val="0"/>
                        </a:spcAft>
                        <a:buNone/>
                      </a:pPr>
                      <a:r>
                        <a:rPr lang="fr" sz="600" dirty="0"/>
                        <a:t>jouxter si H&lt;3.5m et toitures dans un gabarit de 45°</a:t>
                      </a:r>
                      <a:endParaRPr sz="600" dirty="0"/>
                    </a:p>
                  </a:txBody>
                  <a:tcPr marL="91425" marR="91425" marT="18000" marB="18000"/>
                </a:tc>
                <a:tc>
                  <a:txBody>
                    <a:bodyPr/>
                    <a:lstStyle/>
                    <a:p>
                      <a:pPr marL="0" lvl="0" indent="0" algn="l" rtl="0">
                        <a:spcBef>
                          <a:spcPts val="0"/>
                        </a:spcBef>
                        <a:spcAft>
                          <a:spcPts val="0"/>
                        </a:spcAft>
                        <a:buClr>
                          <a:schemeClr val="dk2"/>
                        </a:buClr>
                        <a:buSzPts val="1100"/>
                        <a:buFont typeface="Arial"/>
                        <a:buNone/>
                      </a:pPr>
                      <a:r>
                        <a:rPr lang="fr" sz="600" dirty="0"/>
                        <a:t>implantation en retrait L= H/2</a:t>
                      </a:r>
                    </a:p>
                    <a:p>
                      <a:pPr marL="0" lvl="0" indent="0" algn="l" rtl="0">
                        <a:spcBef>
                          <a:spcPts val="0"/>
                        </a:spcBef>
                        <a:spcAft>
                          <a:spcPts val="0"/>
                        </a:spcAft>
                        <a:buClr>
                          <a:schemeClr val="dk2"/>
                        </a:buClr>
                        <a:buSzPts val="1100"/>
                        <a:buFont typeface="Arial"/>
                        <a:buNone/>
                      </a:pPr>
                      <a:r>
                        <a:rPr lang="fr" sz="600" dirty="0"/>
                        <a:t>et L= mini5m</a:t>
                      </a:r>
                      <a:endParaRPr sz="600" dirty="0"/>
                    </a:p>
                    <a:p>
                      <a:pPr marL="0" lvl="0" indent="0" algn="l" rtl="0">
                        <a:spcBef>
                          <a:spcPts val="0"/>
                        </a:spcBef>
                        <a:spcAft>
                          <a:spcPts val="0"/>
                        </a:spcAft>
                        <a:buClr>
                          <a:schemeClr val="dk2"/>
                        </a:buClr>
                        <a:buSzPts val="1100"/>
                        <a:buFont typeface="Arial"/>
                        <a:buNone/>
                      </a:pPr>
                      <a:endParaRPr sz="600" dirty="0"/>
                    </a:p>
                    <a:p>
                      <a:pPr marL="0" lvl="0" indent="0" algn="l" rtl="0">
                        <a:spcBef>
                          <a:spcPts val="0"/>
                        </a:spcBef>
                        <a:spcAft>
                          <a:spcPts val="0"/>
                        </a:spcAft>
                        <a:buNone/>
                      </a:pPr>
                      <a:r>
                        <a:rPr lang="fr" sz="600" dirty="0"/>
                        <a:t>Ce retrait ne pourra pas être inférieur à 10 mètres si la limite séparative constitue également une limite de la zone UE avec une zone U Mixte</a:t>
                      </a:r>
                      <a:endParaRPr sz="600" dirty="0"/>
                    </a:p>
                  </a:txBody>
                  <a:tcPr marL="91425" marR="91425" marT="18000" marB="18000"/>
                </a:tc>
                <a:extLst>
                  <a:ext uri="{0D108BD9-81ED-4DB2-BD59-A6C34878D82A}">
                    <a16:rowId xmlns:a16="http://schemas.microsoft.com/office/drawing/2014/main" val="10007"/>
                  </a:ext>
                </a:extLst>
              </a:tr>
              <a:tr h="319949">
                <a:tc>
                  <a:txBody>
                    <a:bodyPr/>
                    <a:lstStyle/>
                    <a:p>
                      <a:pPr marL="0" lvl="0" indent="0" algn="l" rtl="0">
                        <a:spcBef>
                          <a:spcPts val="0"/>
                        </a:spcBef>
                        <a:spcAft>
                          <a:spcPts val="0"/>
                        </a:spcAft>
                        <a:buNone/>
                      </a:pPr>
                      <a:r>
                        <a:rPr lang="fr" sz="600"/>
                        <a:t>Implantation  par rapport aux limites séparatives non latérales</a:t>
                      </a:r>
                      <a:endParaRPr sz="600"/>
                    </a:p>
                  </a:txBody>
                  <a:tcPr marL="91425" marR="91425" marT="18000" marB="18000"/>
                </a:tc>
                <a:tc>
                  <a:txBody>
                    <a:bodyPr/>
                    <a:lstStyle/>
                    <a:p>
                      <a:pPr marL="0" lvl="0" indent="0" algn="l" rtl="0">
                        <a:spcBef>
                          <a:spcPts val="0"/>
                        </a:spcBef>
                        <a:spcAft>
                          <a:spcPts val="0"/>
                        </a:spcAft>
                        <a:buNone/>
                      </a:pPr>
                      <a:r>
                        <a:rPr lang="fr" sz="600"/>
                        <a:t> implantation en retrait D ≥ H/2 et D ≥ 4m</a:t>
                      </a:r>
                      <a:endParaRPr sz="600"/>
                    </a:p>
                  </a:txBody>
                  <a:tcPr marL="91425" marR="91425" marT="18000" marB="18000"/>
                </a:tc>
                <a:tc>
                  <a:txBody>
                    <a:bodyPr/>
                    <a:lstStyle/>
                    <a:p>
                      <a:pPr marL="0" lvl="0" indent="0" algn="l" rtl="0">
                        <a:spcBef>
                          <a:spcPts val="0"/>
                        </a:spcBef>
                        <a:spcAft>
                          <a:spcPts val="0"/>
                        </a:spcAft>
                        <a:buNone/>
                      </a:pPr>
                      <a:endParaRPr sz="600"/>
                    </a:p>
                  </a:txBody>
                  <a:tcPr marL="91425" marR="91425" marT="18000" marB="18000"/>
                </a:tc>
                <a:extLst>
                  <a:ext uri="{0D108BD9-81ED-4DB2-BD59-A6C34878D82A}">
                    <a16:rowId xmlns:a16="http://schemas.microsoft.com/office/drawing/2014/main" val="10008"/>
                  </a:ext>
                </a:extLst>
              </a:tr>
              <a:tr h="349750">
                <a:tc>
                  <a:txBody>
                    <a:bodyPr/>
                    <a:lstStyle/>
                    <a:p>
                      <a:pPr marL="0" lvl="0" indent="0" algn="l" rtl="0">
                        <a:spcBef>
                          <a:spcPts val="0"/>
                        </a:spcBef>
                        <a:spcAft>
                          <a:spcPts val="0"/>
                        </a:spcAft>
                        <a:buNone/>
                      </a:pPr>
                      <a:r>
                        <a:rPr lang="fr" sz="600"/>
                        <a:t>Implantation sur une même propriété</a:t>
                      </a:r>
                      <a:endParaRPr sz="600"/>
                    </a:p>
                  </a:txBody>
                  <a:tcPr marL="91425" marR="91425" marT="18000" marB="18000"/>
                </a:tc>
                <a:tc>
                  <a:txBody>
                    <a:bodyPr/>
                    <a:lstStyle/>
                    <a:p>
                      <a:pPr marL="0" lvl="0" indent="0" algn="l" rtl="0">
                        <a:spcBef>
                          <a:spcPts val="0"/>
                        </a:spcBef>
                        <a:spcAft>
                          <a:spcPts val="0"/>
                        </a:spcAft>
                        <a:buClr>
                          <a:schemeClr val="dk2"/>
                        </a:buClr>
                        <a:buSzPts val="1100"/>
                        <a:buFont typeface="Arial"/>
                        <a:buNone/>
                      </a:pPr>
                      <a:r>
                        <a:rPr lang="fr" sz="600"/>
                        <a:t>D ≥ H/2</a:t>
                      </a:r>
                      <a:endParaRPr sz="600"/>
                    </a:p>
                    <a:p>
                      <a:pPr marL="0" lvl="0" indent="0" algn="l" rtl="0">
                        <a:spcBef>
                          <a:spcPts val="0"/>
                        </a:spcBef>
                        <a:spcAft>
                          <a:spcPts val="0"/>
                        </a:spcAft>
                        <a:buNone/>
                      </a:pPr>
                      <a:r>
                        <a:rPr lang="fr" sz="600"/>
                        <a:t>D ≥ 4m</a:t>
                      </a:r>
                      <a:endParaRPr sz="600"/>
                    </a:p>
                  </a:txBody>
                  <a:tcPr marL="91425" marR="91425" marT="18000" marB="18000"/>
                </a:tc>
                <a:tc>
                  <a:txBody>
                    <a:bodyPr/>
                    <a:lstStyle/>
                    <a:p>
                      <a:pPr marL="0" lvl="0" indent="0" algn="l" rtl="0">
                        <a:spcBef>
                          <a:spcPts val="0"/>
                        </a:spcBef>
                        <a:spcAft>
                          <a:spcPts val="0"/>
                        </a:spcAft>
                        <a:buClr>
                          <a:schemeClr val="dk2"/>
                        </a:buClr>
                        <a:buSzPts val="1100"/>
                        <a:buFont typeface="Arial"/>
                        <a:buNone/>
                      </a:pPr>
                      <a:r>
                        <a:rPr lang="fr" sz="600" dirty="0"/>
                        <a:t>L= H/2</a:t>
                      </a:r>
                      <a:endParaRPr sz="600" dirty="0"/>
                    </a:p>
                    <a:p>
                      <a:pPr marL="0" lvl="0" indent="0" algn="l" rtl="0">
                        <a:spcBef>
                          <a:spcPts val="0"/>
                        </a:spcBef>
                        <a:spcAft>
                          <a:spcPts val="0"/>
                        </a:spcAft>
                        <a:buNone/>
                      </a:pPr>
                      <a:r>
                        <a:rPr lang="fr" sz="600" dirty="0"/>
                        <a:t>L= mini 4m</a:t>
                      </a:r>
                      <a:endParaRPr sz="600" dirty="0"/>
                    </a:p>
                  </a:txBody>
                  <a:tcPr marL="91425" marR="91425" marT="18000" marB="18000"/>
                </a:tc>
                <a:extLst>
                  <a:ext uri="{0D108BD9-81ED-4DB2-BD59-A6C34878D82A}">
                    <a16:rowId xmlns:a16="http://schemas.microsoft.com/office/drawing/2014/main" val="10009"/>
                  </a:ext>
                </a:extLst>
              </a:tr>
            </a:tbl>
          </a:graphicData>
        </a:graphic>
      </p:graphicFrame>
      <p:sp>
        <p:nvSpPr>
          <p:cNvPr id="2" name="ZoneTexte 1">
            <a:extLst>
              <a:ext uri="{FF2B5EF4-FFF2-40B4-BE49-F238E27FC236}">
                <a16:creationId xmlns:a16="http://schemas.microsoft.com/office/drawing/2014/main" id="{CD4E13D8-E0D5-4005-8CE9-4247B03ABD32}"/>
              </a:ext>
            </a:extLst>
          </p:cNvPr>
          <p:cNvSpPr txBox="1"/>
          <p:nvPr/>
        </p:nvSpPr>
        <p:spPr>
          <a:xfrm>
            <a:off x="113735" y="568938"/>
            <a:ext cx="2243889" cy="523220"/>
          </a:xfrm>
          <a:prstGeom prst="rect">
            <a:avLst/>
          </a:prstGeom>
          <a:noFill/>
        </p:spPr>
        <p:txBody>
          <a:bodyPr wrap="square" rtlCol="0">
            <a:spAutoFit/>
          </a:bodyPr>
          <a:lstStyle/>
          <a:p>
            <a:r>
              <a:rPr lang="fr-FR" dirty="0">
                <a:latin typeface="Bebas Neue" panose="020B0606020202050201" pitchFamily="34" charset="0"/>
              </a:rPr>
              <a:t>Réglementation</a:t>
            </a:r>
          </a:p>
          <a:p>
            <a:r>
              <a:rPr lang="fr-FR" dirty="0">
                <a:solidFill>
                  <a:srgbClr val="FFC000"/>
                </a:solidFill>
                <a:latin typeface="Bebas Neue" panose="020B0606020202050201" pitchFamily="34" charset="0"/>
              </a:rPr>
              <a:t>PLU</a:t>
            </a:r>
          </a:p>
        </p:txBody>
      </p:sp>
      <p:sp>
        <p:nvSpPr>
          <p:cNvPr id="4" name="Google Shape;74;p14">
            <a:extLst>
              <a:ext uri="{FF2B5EF4-FFF2-40B4-BE49-F238E27FC236}">
                <a16:creationId xmlns:a16="http://schemas.microsoft.com/office/drawing/2014/main" id="{061B9DFE-CF60-2EFC-2CC9-8E542348F604}"/>
              </a:ext>
            </a:extLst>
          </p:cNvPr>
          <p:cNvSpPr txBox="1">
            <a:spLocks/>
          </p:cNvSpPr>
          <p:nvPr/>
        </p:nvSpPr>
        <p:spPr>
          <a:xfrm>
            <a:off x="5618450" y="503600"/>
            <a:ext cx="3204000" cy="4722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Playfair Display"/>
              <a:buChar char="●"/>
              <a:defRPr sz="1800" b="0" i="0" u="none" strike="noStrike" cap="none">
                <a:solidFill>
                  <a:schemeClr val="dk2"/>
                </a:solidFill>
                <a:latin typeface="Playfair Display"/>
                <a:ea typeface="Playfair Display"/>
                <a:cs typeface="Playfair Display"/>
                <a:sym typeface="Playfair Display"/>
              </a:defRPr>
            </a:lvl1pPr>
            <a:lvl2pPr marL="914400" marR="0" lvl="1"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2pPr>
            <a:lvl3pPr marL="1371600" marR="0" lvl="2"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3pPr>
            <a:lvl4pPr marL="1828800" marR="0" lvl="3"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4pPr>
            <a:lvl5pPr marL="2286000" marR="0" lvl="4"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5pPr>
            <a:lvl6pPr marL="2743200" marR="0" lvl="5"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6pPr>
            <a:lvl7pPr marL="3200400" marR="0" lvl="6"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7pPr>
            <a:lvl8pPr marL="3657600" marR="0" lvl="7"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8pPr>
            <a:lvl9pPr marL="4114800" marR="0" lvl="8" indent="-317500" algn="l" rtl="0">
              <a:lnSpc>
                <a:spcPct val="115000"/>
              </a:lnSpc>
              <a:spcBef>
                <a:spcPts val="1600"/>
              </a:spcBef>
              <a:spcAft>
                <a:spcPts val="160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9pPr>
          </a:lstStyle>
          <a:p>
            <a:pPr marL="0" indent="0" algn="r">
              <a:spcAft>
                <a:spcPts val="1600"/>
              </a:spcAft>
              <a:buFont typeface="Playfair Display"/>
              <a:buNone/>
            </a:pPr>
            <a:r>
              <a:rPr lang="fr-FR" sz="600">
                <a:latin typeface="Comfortaa"/>
                <a:ea typeface="Comfortaa"/>
                <a:cs typeface="Comfortaa"/>
                <a:sym typeface="Comfortaa"/>
              </a:rPr>
              <a:t>Lambersart | Saint-André  </a:t>
            </a:r>
            <a:r>
              <a:rPr lang="fr-FR" sz="600">
                <a:solidFill>
                  <a:srgbClr val="FFC000"/>
                </a:solidFill>
                <a:latin typeface="Comfortaa"/>
                <a:ea typeface="Comfortaa"/>
                <a:cs typeface="Comfortaa"/>
                <a:sym typeface="Comfortaa"/>
              </a:rPr>
              <a:t>Novembre 2022</a:t>
            </a:r>
            <a:endParaRPr lang="fr-FR" sz="600" dirty="0">
              <a:solidFill>
                <a:srgbClr val="FFC000"/>
              </a:solidFill>
              <a:latin typeface="Comfortaa"/>
              <a:ea typeface="Comfortaa"/>
              <a:cs typeface="Comfortaa"/>
              <a:sym typeface="Comfortaa"/>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cxnSp>
        <p:nvCxnSpPr>
          <p:cNvPr id="94" name="Google Shape;94;p16"/>
          <p:cNvCxnSpPr>
            <a:cxnSpLocks/>
          </p:cNvCxnSpPr>
          <p:nvPr/>
        </p:nvCxnSpPr>
        <p:spPr>
          <a:xfrm>
            <a:off x="0" y="1046474"/>
            <a:ext cx="9159475" cy="8501"/>
          </a:xfrm>
          <a:prstGeom prst="straightConnector1">
            <a:avLst/>
          </a:prstGeom>
          <a:noFill/>
          <a:ln w="9525" cap="flat" cmpd="sng">
            <a:solidFill>
              <a:schemeClr val="dk2"/>
            </a:solidFill>
            <a:prstDash val="solid"/>
            <a:round/>
            <a:headEnd type="none" w="med" len="med"/>
            <a:tailEnd type="none" w="med" len="med"/>
          </a:ln>
        </p:spPr>
      </p:cxnSp>
      <p:pic>
        <p:nvPicPr>
          <p:cNvPr id="96" name="Google Shape;96;p16"/>
          <p:cNvPicPr preferRelativeResize="0"/>
          <p:nvPr/>
        </p:nvPicPr>
        <p:blipFill>
          <a:blip r:embed="rId3">
            <a:alphaModFix/>
          </a:blip>
          <a:stretch>
            <a:fillRect/>
          </a:stretch>
        </p:blipFill>
        <p:spPr>
          <a:xfrm>
            <a:off x="2712747" y="1153950"/>
            <a:ext cx="4033577" cy="3899650"/>
          </a:xfrm>
          <a:prstGeom prst="rect">
            <a:avLst/>
          </a:prstGeom>
          <a:noFill/>
          <a:ln>
            <a:noFill/>
          </a:ln>
        </p:spPr>
      </p:pic>
      <p:sp>
        <p:nvSpPr>
          <p:cNvPr id="97" name="Google Shape;97;p16"/>
          <p:cNvSpPr txBox="1"/>
          <p:nvPr/>
        </p:nvSpPr>
        <p:spPr>
          <a:xfrm>
            <a:off x="6961900" y="251125"/>
            <a:ext cx="1931100" cy="477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fr" sz="1900">
                <a:latin typeface="Comfortaa"/>
                <a:ea typeface="Comfortaa"/>
                <a:cs typeface="Comfortaa"/>
                <a:sym typeface="Comfortaa"/>
              </a:rPr>
              <a:t>LA QUINTINIE</a:t>
            </a:r>
            <a:endParaRPr sz="1900">
              <a:latin typeface="Comfortaa"/>
              <a:ea typeface="Comfortaa"/>
              <a:cs typeface="Comfortaa"/>
              <a:sym typeface="Comfortaa"/>
            </a:endParaRPr>
          </a:p>
        </p:txBody>
      </p:sp>
      <p:sp>
        <p:nvSpPr>
          <p:cNvPr id="99" name="Google Shape;99;p16"/>
          <p:cNvSpPr txBox="1"/>
          <p:nvPr/>
        </p:nvSpPr>
        <p:spPr>
          <a:xfrm>
            <a:off x="0" y="2892125"/>
            <a:ext cx="2409600" cy="1785074"/>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Clr>
                <a:schemeClr val="dk2"/>
              </a:buClr>
              <a:buSzPts val="1100"/>
              <a:buFont typeface="Arial"/>
              <a:buNone/>
            </a:pPr>
            <a:r>
              <a:rPr lang="fr" sz="800" b="1" dirty="0">
                <a:solidFill>
                  <a:schemeClr val="dk2"/>
                </a:solidFill>
                <a:latin typeface="Comfortaa"/>
                <a:ea typeface="Comfortaa"/>
                <a:cs typeface="Comfortaa"/>
                <a:sym typeface="Comfortaa"/>
              </a:rPr>
              <a:t>LAMBERSART</a:t>
            </a:r>
            <a:endParaRPr sz="800" b="1" dirty="0">
              <a:solidFill>
                <a:schemeClr val="dk2"/>
              </a:solidFill>
              <a:latin typeface="Comfortaa"/>
              <a:ea typeface="Comfortaa"/>
              <a:cs typeface="Comfortaa"/>
              <a:sym typeface="Comfortaa"/>
            </a:endParaRPr>
          </a:p>
          <a:p>
            <a:pPr marL="0" lvl="0" indent="0" algn="r" rtl="0">
              <a:spcBef>
                <a:spcPts val="0"/>
              </a:spcBef>
              <a:spcAft>
                <a:spcPts val="0"/>
              </a:spcAft>
              <a:buClr>
                <a:schemeClr val="dk2"/>
              </a:buClr>
              <a:buSzPts val="1100"/>
              <a:buFont typeface="Arial"/>
              <a:buNone/>
            </a:pPr>
            <a:endParaRPr sz="800" dirty="0">
              <a:latin typeface="Comfortaa"/>
              <a:ea typeface="Comfortaa"/>
              <a:cs typeface="Comfortaa"/>
              <a:sym typeface="Comfortaa"/>
            </a:endParaRPr>
          </a:p>
          <a:p>
            <a:pPr marL="0" lvl="0" indent="0" algn="r" rtl="0">
              <a:spcBef>
                <a:spcPts val="0"/>
              </a:spcBef>
              <a:spcAft>
                <a:spcPts val="0"/>
              </a:spcAft>
              <a:buClr>
                <a:schemeClr val="dk2"/>
              </a:buClr>
              <a:buSzPts val="1100"/>
              <a:buFont typeface="Arial"/>
              <a:buNone/>
            </a:pPr>
            <a:r>
              <a:rPr lang="fr" sz="800" dirty="0">
                <a:latin typeface="Comfortaa"/>
                <a:ea typeface="Comfortaa"/>
                <a:cs typeface="Comfortaa"/>
                <a:sym typeface="Comfortaa"/>
              </a:rPr>
              <a:t>PARCELLE 000 AB 108</a:t>
            </a:r>
            <a:endParaRPr sz="800" dirty="0">
              <a:latin typeface="Comfortaa"/>
              <a:ea typeface="Comfortaa"/>
              <a:cs typeface="Comfortaa"/>
              <a:sym typeface="Comfortaa"/>
            </a:endParaRPr>
          </a:p>
          <a:p>
            <a:pPr marL="0" lvl="0" indent="0" algn="r" rtl="0">
              <a:spcBef>
                <a:spcPts val="0"/>
              </a:spcBef>
              <a:spcAft>
                <a:spcPts val="0"/>
              </a:spcAft>
              <a:buClr>
                <a:schemeClr val="dk2"/>
              </a:buClr>
              <a:buSzPts val="1100"/>
              <a:buFont typeface="Arial"/>
              <a:buNone/>
            </a:pPr>
            <a:r>
              <a:rPr lang="fr" sz="800" dirty="0">
                <a:latin typeface="Comfortaa"/>
                <a:ea typeface="Comfortaa"/>
                <a:cs typeface="Comfortaa"/>
                <a:sym typeface="Comfortaa"/>
              </a:rPr>
              <a:t>	Surface 	721 m²</a:t>
            </a:r>
            <a:endParaRPr sz="800" dirty="0">
              <a:latin typeface="Comfortaa"/>
              <a:ea typeface="Comfortaa"/>
              <a:cs typeface="Comfortaa"/>
              <a:sym typeface="Comfortaa"/>
            </a:endParaRPr>
          </a:p>
          <a:p>
            <a:pPr marL="0" lvl="0" indent="0" algn="r" rtl="0">
              <a:spcBef>
                <a:spcPts val="0"/>
              </a:spcBef>
              <a:spcAft>
                <a:spcPts val="0"/>
              </a:spcAft>
              <a:buClr>
                <a:schemeClr val="dk2"/>
              </a:buClr>
              <a:buSzPts val="1100"/>
              <a:buFont typeface="Arial"/>
              <a:buNone/>
            </a:pPr>
            <a:r>
              <a:rPr lang="fr" sz="800" dirty="0">
                <a:latin typeface="Comfortaa"/>
                <a:ea typeface="Comfortaa"/>
                <a:cs typeface="Comfortaa"/>
                <a:sym typeface="Comfortaa"/>
              </a:rPr>
              <a:t>Adresse	327 CHE DE MESSINES</a:t>
            </a:r>
            <a:endParaRPr sz="800" dirty="0">
              <a:latin typeface="Comfortaa"/>
              <a:ea typeface="Comfortaa"/>
              <a:cs typeface="Comfortaa"/>
              <a:sym typeface="Comfortaa"/>
            </a:endParaRPr>
          </a:p>
          <a:p>
            <a:pPr marL="0" lvl="0" indent="0" algn="r" rtl="0">
              <a:spcBef>
                <a:spcPts val="0"/>
              </a:spcBef>
              <a:spcAft>
                <a:spcPts val="0"/>
              </a:spcAft>
              <a:buClr>
                <a:schemeClr val="dk2"/>
              </a:buClr>
              <a:buSzPts val="1100"/>
              <a:buFont typeface="Arial"/>
              <a:buNone/>
            </a:pPr>
            <a:r>
              <a:rPr lang="fr" sz="800" dirty="0">
                <a:latin typeface="Comfortaa"/>
                <a:ea typeface="Comfortaa"/>
                <a:cs typeface="Comfortaa"/>
                <a:sym typeface="Comfortaa"/>
              </a:rPr>
              <a:t>	59130 LAMBERSART</a:t>
            </a:r>
            <a:endParaRPr sz="800" dirty="0">
              <a:latin typeface="Comfortaa"/>
              <a:ea typeface="Comfortaa"/>
              <a:cs typeface="Comfortaa"/>
              <a:sym typeface="Comfortaa"/>
            </a:endParaRPr>
          </a:p>
          <a:p>
            <a:pPr marL="0" lvl="0" indent="0" algn="r" rtl="0">
              <a:spcBef>
                <a:spcPts val="0"/>
              </a:spcBef>
              <a:spcAft>
                <a:spcPts val="0"/>
              </a:spcAft>
              <a:buClr>
                <a:schemeClr val="dk2"/>
              </a:buClr>
              <a:buSzPts val="1100"/>
              <a:buFont typeface="Arial"/>
              <a:buNone/>
            </a:pPr>
            <a:endParaRPr sz="800" dirty="0">
              <a:latin typeface="Comfortaa"/>
              <a:ea typeface="Comfortaa"/>
              <a:cs typeface="Comfortaa"/>
              <a:sym typeface="Comfortaa"/>
            </a:endParaRPr>
          </a:p>
          <a:p>
            <a:pPr marL="0" lvl="0" indent="0" algn="r" rtl="0">
              <a:spcBef>
                <a:spcPts val="0"/>
              </a:spcBef>
              <a:spcAft>
                <a:spcPts val="0"/>
              </a:spcAft>
              <a:buClr>
                <a:schemeClr val="dk2"/>
              </a:buClr>
              <a:buSzPts val="1100"/>
              <a:buFont typeface="Arial"/>
              <a:buNone/>
            </a:pPr>
            <a:endParaRPr sz="800" dirty="0">
              <a:latin typeface="Comfortaa"/>
              <a:ea typeface="Comfortaa"/>
              <a:cs typeface="Comfortaa"/>
              <a:sym typeface="Comfortaa"/>
            </a:endParaRPr>
          </a:p>
          <a:p>
            <a:pPr marL="0" lvl="0" indent="0" algn="r" rtl="0">
              <a:spcBef>
                <a:spcPts val="0"/>
              </a:spcBef>
              <a:spcAft>
                <a:spcPts val="0"/>
              </a:spcAft>
              <a:buClr>
                <a:schemeClr val="dk2"/>
              </a:buClr>
              <a:buSzPts val="1100"/>
              <a:buFont typeface="Arial"/>
              <a:buNone/>
            </a:pPr>
            <a:r>
              <a:rPr lang="fr" sz="800" dirty="0">
                <a:latin typeface="Comfortaa"/>
                <a:ea typeface="Comfortaa"/>
                <a:cs typeface="Comfortaa"/>
                <a:sym typeface="Comfortaa"/>
              </a:rPr>
              <a:t>PARCELLE 000 AB 107</a:t>
            </a:r>
            <a:endParaRPr sz="800" dirty="0">
              <a:latin typeface="Comfortaa"/>
              <a:ea typeface="Comfortaa"/>
              <a:cs typeface="Comfortaa"/>
              <a:sym typeface="Comfortaa"/>
            </a:endParaRPr>
          </a:p>
          <a:p>
            <a:pPr marL="0" lvl="0" indent="0" algn="r" rtl="0">
              <a:spcBef>
                <a:spcPts val="0"/>
              </a:spcBef>
              <a:spcAft>
                <a:spcPts val="0"/>
              </a:spcAft>
              <a:buClr>
                <a:schemeClr val="dk2"/>
              </a:buClr>
              <a:buSzPts val="1100"/>
              <a:buFont typeface="Arial"/>
              <a:buNone/>
            </a:pPr>
            <a:r>
              <a:rPr lang="fr" sz="800" dirty="0">
                <a:latin typeface="Comfortaa"/>
                <a:ea typeface="Comfortaa"/>
                <a:cs typeface="Comfortaa"/>
                <a:sym typeface="Comfortaa"/>
              </a:rPr>
              <a:t>Surface 	3458 m²</a:t>
            </a:r>
            <a:endParaRPr sz="800" dirty="0">
              <a:latin typeface="Comfortaa"/>
              <a:ea typeface="Comfortaa"/>
              <a:cs typeface="Comfortaa"/>
              <a:sym typeface="Comfortaa"/>
            </a:endParaRPr>
          </a:p>
          <a:p>
            <a:pPr marL="0" lvl="0" indent="0" algn="r" rtl="0">
              <a:spcBef>
                <a:spcPts val="0"/>
              </a:spcBef>
              <a:spcAft>
                <a:spcPts val="0"/>
              </a:spcAft>
              <a:buClr>
                <a:schemeClr val="dk2"/>
              </a:buClr>
              <a:buSzPts val="1100"/>
              <a:buFont typeface="Arial"/>
              <a:buNone/>
            </a:pPr>
            <a:r>
              <a:rPr lang="fr" sz="800" dirty="0">
                <a:latin typeface="Comfortaa"/>
                <a:ea typeface="Comfortaa"/>
                <a:cs typeface="Comfortaa"/>
                <a:sym typeface="Comfortaa"/>
              </a:rPr>
              <a:t>Adresse	327 CHE DES MUCHAUX</a:t>
            </a:r>
            <a:endParaRPr sz="800" dirty="0">
              <a:latin typeface="Comfortaa"/>
              <a:ea typeface="Comfortaa"/>
              <a:cs typeface="Comfortaa"/>
              <a:sym typeface="Comfortaa"/>
            </a:endParaRPr>
          </a:p>
          <a:p>
            <a:pPr marL="0" lvl="0" indent="0" algn="r" rtl="0">
              <a:spcBef>
                <a:spcPts val="0"/>
              </a:spcBef>
              <a:spcAft>
                <a:spcPts val="0"/>
              </a:spcAft>
              <a:buClr>
                <a:schemeClr val="dk2"/>
              </a:buClr>
              <a:buSzPts val="1100"/>
              <a:buFont typeface="Arial"/>
              <a:buNone/>
            </a:pPr>
            <a:r>
              <a:rPr lang="fr" sz="800" dirty="0">
                <a:latin typeface="Comfortaa"/>
                <a:ea typeface="Comfortaa"/>
                <a:cs typeface="Comfortaa"/>
                <a:sym typeface="Comfortaa"/>
              </a:rPr>
              <a:t>	59130 LAMBERSART</a:t>
            </a:r>
            <a:endParaRPr sz="800" dirty="0">
              <a:latin typeface="Comfortaa"/>
              <a:ea typeface="Comfortaa"/>
              <a:cs typeface="Comfortaa"/>
              <a:sym typeface="Comfortaa"/>
            </a:endParaRPr>
          </a:p>
          <a:p>
            <a:pPr marL="0" lvl="0" indent="0" algn="r" rtl="0">
              <a:spcBef>
                <a:spcPts val="0"/>
              </a:spcBef>
              <a:spcAft>
                <a:spcPts val="0"/>
              </a:spcAft>
              <a:buNone/>
            </a:pPr>
            <a:endParaRPr sz="800" dirty="0">
              <a:latin typeface="Comfortaa"/>
              <a:ea typeface="Comfortaa"/>
              <a:cs typeface="Comfortaa"/>
              <a:sym typeface="Comfortaa"/>
            </a:endParaRPr>
          </a:p>
        </p:txBody>
      </p:sp>
      <p:cxnSp>
        <p:nvCxnSpPr>
          <p:cNvPr id="100" name="Google Shape;100;p16"/>
          <p:cNvCxnSpPr/>
          <p:nvPr/>
        </p:nvCxnSpPr>
        <p:spPr>
          <a:xfrm>
            <a:off x="1619225" y="3103775"/>
            <a:ext cx="2364000" cy="0"/>
          </a:xfrm>
          <a:prstGeom prst="straightConnector1">
            <a:avLst/>
          </a:prstGeom>
          <a:noFill/>
          <a:ln w="9525" cap="flat" cmpd="sng">
            <a:solidFill>
              <a:schemeClr val="dk2"/>
            </a:solidFill>
            <a:prstDash val="solid"/>
            <a:round/>
            <a:headEnd type="none" w="med" len="med"/>
            <a:tailEnd type="none" w="med" len="med"/>
          </a:ln>
        </p:spPr>
      </p:cxnSp>
      <p:cxnSp>
        <p:nvCxnSpPr>
          <p:cNvPr id="101" name="Google Shape;101;p16"/>
          <p:cNvCxnSpPr/>
          <p:nvPr/>
        </p:nvCxnSpPr>
        <p:spPr>
          <a:xfrm>
            <a:off x="5541825" y="2407225"/>
            <a:ext cx="2225400" cy="0"/>
          </a:xfrm>
          <a:prstGeom prst="straightConnector1">
            <a:avLst/>
          </a:prstGeom>
          <a:noFill/>
          <a:ln w="9525" cap="flat" cmpd="sng">
            <a:solidFill>
              <a:schemeClr val="dk2"/>
            </a:solidFill>
            <a:prstDash val="solid"/>
            <a:round/>
            <a:headEnd type="none" w="med" len="med"/>
            <a:tailEnd type="none" w="med" len="med"/>
          </a:ln>
        </p:spPr>
      </p:cxnSp>
      <p:sp>
        <p:nvSpPr>
          <p:cNvPr id="102" name="Google Shape;102;p16"/>
          <p:cNvSpPr txBox="1"/>
          <p:nvPr/>
        </p:nvSpPr>
        <p:spPr>
          <a:xfrm>
            <a:off x="6891350" y="2197950"/>
            <a:ext cx="2157300" cy="2524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2"/>
              </a:buClr>
              <a:buSzPts val="1100"/>
              <a:buFont typeface="Arial"/>
              <a:buNone/>
            </a:pPr>
            <a:r>
              <a:rPr lang="fr" sz="800" b="1">
                <a:latin typeface="Comfortaa"/>
                <a:ea typeface="Comfortaa"/>
                <a:cs typeface="Comfortaa"/>
                <a:sym typeface="Comfortaa"/>
              </a:rPr>
              <a:t>SAINT ANDRÉ</a:t>
            </a:r>
            <a:endParaRPr sz="800" b="1">
              <a:latin typeface="Comfortaa"/>
              <a:ea typeface="Comfortaa"/>
              <a:cs typeface="Comfortaa"/>
              <a:sym typeface="Comfortaa"/>
            </a:endParaRPr>
          </a:p>
          <a:p>
            <a:pPr marL="0" lvl="0" indent="0" algn="l" rtl="0">
              <a:spcBef>
                <a:spcPts val="0"/>
              </a:spcBef>
              <a:spcAft>
                <a:spcPts val="0"/>
              </a:spcAft>
              <a:buClr>
                <a:schemeClr val="dk2"/>
              </a:buClr>
              <a:buSzPts val="1100"/>
              <a:buFont typeface="Arial"/>
              <a:buNone/>
            </a:pPr>
            <a:endParaRPr sz="800">
              <a:latin typeface="Comfortaa"/>
              <a:ea typeface="Comfortaa"/>
              <a:cs typeface="Comfortaa"/>
              <a:sym typeface="Comfortaa"/>
            </a:endParaRPr>
          </a:p>
          <a:p>
            <a:pPr marL="0" lvl="0" indent="0" algn="l" rtl="0">
              <a:spcBef>
                <a:spcPts val="0"/>
              </a:spcBef>
              <a:spcAft>
                <a:spcPts val="0"/>
              </a:spcAft>
              <a:buClr>
                <a:schemeClr val="dk2"/>
              </a:buClr>
              <a:buSzPts val="1100"/>
              <a:buFont typeface="Arial"/>
              <a:buNone/>
            </a:pPr>
            <a:r>
              <a:rPr lang="fr" sz="800">
                <a:latin typeface="Comfortaa"/>
                <a:ea typeface="Comfortaa"/>
                <a:cs typeface="Comfortaa"/>
                <a:sym typeface="Comfortaa"/>
              </a:rPr>
              <a:t>PARCELLE 000 A 7252</a:t>
            </a:r>
            <a:endParaRPr sz="800">
              <a:latin typeface="Comfortaa"/>
              <a:ea typeface="Comfortaa"/>
              <a:cs typeface="Comfortaa"/>
              <a:sym typeface="Comfortaa"/>
            </a:endParaRPr>
          </a:p>
          <a:p>
            <a:pPr marL="0" lvl="0" indent="0" algn="l" rtl="0">
              <a:spcBef>
                <a:spcPts val="0"/>
              </a:spcBef>
              <a:spcAft>
                <a:spcPts val="0"/>
              </a:spcAft>
              <a:buClr>
                <a:schemeClr val="dk2"/>
              </a:buClr>
              <a:buSzPts val="1100"/>
              <a:buFont typeface="Arial"/>
              <a:buNone/>
            </a:pPr>
            <a:r>
              <a:rPr lang="fr" sz="800">
                <a:latin typeface="Comfortaa"/>
                <a:ea typeface="Comfortaa"/>
                <a:cs typeface="Comfortaa"/>
                <a:sym typeface="Comfortaa"/>
              </a:rPr>
              <a:t>Surface 	1779 m²</a:t>
            </a:r>
            <a:endParaRPr sz="800">
              <a:latin typeface="Comfortaa"/>
              <a:ea typeface="Comfortaa"/>
              <a:cs typeface="Comfortaa"/>
              <a:sym typeface="Comfortaa"/>
            </a:endParaRPr>
          </a:p>
          <a:p>
            <a:pPr marL="0" lvl="0" indent="0" algn="l" rtl="0">
              <a:spcBef>
                <a:spcPts val="0"/>
              </a:spcBef>
              <a:spcAft>
                <a:spcPts val="0"/>
              </a:spcAft>
              <a:buClr>
                <a:schemeClr val="dk2"/>
              </a:buClr>
              <a:buSzPts val="1100"/>
              <a:buFont typeface="Arial"/>
              <a:buNone/>
            </a:pPr>
            <a:r>
              <a:rPr lang="fr" sz="800">
                <a:latin typeface="Comfortaa"/>
                <a:ea typeface="Comfortaa"/>
                <a:cs typeface="Comfortaa"/>
                <a:sym typeface="Comfortaa"/>
              </a:rPr>
              <a:t>Adresse	501 AV DU MAL DE TASSIGNY</a:t>
            </a:r>
            <a:endParaRPr sz="800">
              <a:latin typeface="Comfortaa"/>
              <a:ea typeface="Comfortaa"/>
              <a:cs typeface="Comfortaa"/>
              <a:sym typeface="Comfortaa"/>
            </a:endParaRPr>
          </a:p>
          <a:p>
            <a:pPr marL="0" lvl="0" indent="0" algn="l" rtl="0">
              <a:spcBef>
                <a:spcPts val="0"/>
              </a:spcBef>
              <a:spcAft>
                <a:spcPts val="0"/>
              </a:spcAft>
              <a:buClr>
                <a:schemeClr val="dk2"/>
              </a:buClr>
              <a:buSzPts val="1100"/>
              <a:buFont typeface="Arial"/>
              <a:buNone/>
            </a:pPr>
            <a:r>
              <a:rPr lang="fr" sz="800">
                <a:latin typeface="Comfortaa"/>
                <a:ea typeface="Comfortaa"/>
                <a:cs typeface="Comfortaa"/>
                <a:sym typeface="Comfortaa"/>
              </a:rPr>
              <a:t>	59350 SAINT-ANDRE</a:t>
            </a:r>
            <a:endParaRPr sz="800">
              <a:latin typeface="Comfortaa"/>
              <a:ea typeface="Comfortaa"/>
              <a:cs typeface="Comfortaa"/>
              <a:sym typeface="Comfortaa"/>
            </a:endParaRPr>
          </a:p>
          <a:p>
            <a:pPr marL="0" lvl="0" indent="0" algn="l" rtl="0">
              <a:spcBef>
                <a:spcPts val="0"/>
              </a:spcBef>
              <a:spcAft>
                <a:spcPts val="0"/>
              </a:spcAft>
              <a:buClr>
                <a:schemeClr val="dk2"/>
              </a:buClr>
              <a:buSzPts val="1100"/>
              <a:buFont typeface="Arial"/>
              <a:buNone/>
            </a:pPr>
            <a:endParaRPr sz="800">
              <a:latin typeface="Comfortaa"/>
              <a:ea typeface="Comfortaa"/>
              <a:cs typeface="Comfortaa"/>
              <a:sym typeface="Comfortaa"/>
            </a:endParaRPr>
          </a:p>
          <a:p>
            <a:pPr marL="0" lvl="0" indent="0" algn="l" rtl="0">
              <a:spcBef>
                <a:spcPts val="0"/>
              </a:spcBef>
              <a:spcAft>
                <a:spcPts val="0"/>
              </a:spcAft>
              <a:buClr>
                <a:schemeClr val="dk2"/>
              </a:buClr>
              <a:buSzPts val="1100"/>
              <a:buFont typeface="Arial"/>
              <a:buNone/>
            </a:pPr>
            <a:endParaRPr sz="800">
              <a:latin typeface="Comfortaa"/>
              <a:ea typeface="Comfortaa"/>
              <a:cs typeface="Comfortaa"/>
              <a:sym typeface="Comfortaa"/>
            </a:endParaRPr>
          </a:p>
          <a:p>
            <a:pPr marL="0" lvl="0" indent="0" algn="l" rtl="0">
              <a:spcBef>
                <a:spcPts val="0"/>
              </a:spcBef>
              <a:spcAft>
                <a:spcPts val="0"/>
              </a:spcAft>
              <a:buClr>
                <a:schemeClr val="dk2"/>
              </a:buClr>
              <a:buSzPts val="1100"/>
              <a:buFont typeface="Arial"/>
              <a:buNone/>
            </a:pPr>
            <a:r>
              <a:rPr lang="fr" sz="800">
                <a:latin typeface="Comfortaa"/>
                <a:ea typeface="Comfortaa"/>
                <a:cs typeface="Comfortaa"/>
                <a:sym typeface="Comfortaa"/>
              </a:rPr>
              <a:t>PARCELLE 000 A 6284</a:t>
            </a:r>
            <a:endParaRPr sz="800">
              <a:latin typeface="Comfortaa"/>
              <a:ea typeface="Comfortaa"/>
              <a:cs typeface="Comfortaa"/>
              <a:sym typeface="Comfortaa"/>
            </a:endParaRPr>
          </a:p>
          <a:p>
            <a:pPr marL="0" lvl="0" indent="0" algn="l" rtl="0">
              <a:spcBef>
                <a:spcPts val="0"/>
              </a:spcBef>
              <a:spcAft>
                <a:spcPts val="0"/>
              </a:spcAft>
              <a:buClr>
                <a:schemeClr val="dk2"/>
              </a:buClr>
              <a:buSzPts val="1100"/>
              <a:buFont typeface="Arial"/>
              <a:buNone/>
            </a:pPr>
            <a:r>
              <a:rPr lang="fr" sz="800">
                <a:latin typeface="Comfortaa"/>
                <a:ea typeface="Comfortaa"/>
                <a:cs typeface="Comfortaa"/>
                <a:sym typeface="Comfortaa"/>
              </a:rPr>
              <a:t>Surface 	196 m²</a:t>
            </a:r>
            <a:endParaRPr sz="800">
              <a:latin typeface="Comfortaa"/>
              <a:ea typeface="Comfortaa"/>
              <a:cs typeface="Comfortaa"/>
              <a:sym typeface="Comfortaa"/>
            </a:endParaRPr>
          </a:p>
          <a:p>
            <a:pPr marL="0" lvl="0" indent="0" algn="l" rtl="0">
              <a:spcBef>
                <a:spcPts val="0"/>
              </a:spcBef>
              <a:spcAft>
                <a:spcPts val="0"/>
              </a:spcAft>
              <a:buClr>
                <a:schemeClr val="dk2"/>
              </a:buClr>
              <a:buSzPts val="1100"/>
              <a:buFont typeface="Arial"/>
              <a:buNone/>
            </a:pPr>
            <a:r>
              <a:rPr lang="fr" sz="800">
                <a:latin typeface="Comfortaa"/>
                <a:ea typeface="Comfortaa"/>
                <a:cs typeface="Comfortaa"/>
                <a:sym typeface="Comfortaa"/>
              </a:rPr>
              <a:t>Adresse	AV DU MAL DE TASSIGNY</a:t>
            </a:r>
            <a:endParaRPr sz="800">
              <a:latin typeface="Comfortaa"/>
              <a:ea typeface="Comfortaa"/>
              <a:cs typeface="Comfortaa"/>
              <a:sym typeface="Comfortaa"/>
            </a:endParaRPr>
          </a:p>
          <a:p>
            <a:pPr marL="0" lvl="0" indent="0" algn="l" rtl="0">
              <a:spcBef>
                <a:spcPts val="0"/>
              </a:spcBef>
              <a:spcAft>
                <a:spcPts val="0"/>
              </a:spcAft>
              <a:buClr>
                <a:schemeClr val="dk2"/>
              </a:buClr>
              <a:buSzPts val="1100"/>
              <a:buFont typeface="Arial"/>
              <a:buNone/>
            </a:pPr>
            <a:r>
              <a:rPr lang="fr" sz="800">
                <a:latin typeface="Comfortaa"/>
                <a:ea typeface="Comfortaa"/>
                <a:cs typeface="Comfortaa"/>
                <a:sym typeface="Comfortaa"/>
              </a:rPr>
              <a:t>	59350 SAINT-ANDRE</a:t>
            </a:r>
            <a:endParaRPr sz="800">
              <a:latin typeface="Comfortaa"/>
              <a:ea typeface="Comfortaa"/>
              <a:cs typeface="Comfortaa"/>
              <a:sym typeface="Comfortaa"/>
            </a:endParaRPr>
          </a:p>
          <a:p>
            <a:pPr marL="0" lvl="0" indent="0" algn="l" rtl="0">
              <a:spcBef>
                <a:spcPts val="0"/>
              </a:spcBef>
              <a:spcAft>
                <a:spcPts val="0"/>
              </a:spcAft>
              <a:buClr>
                <a:schemeClr val="dk2"/>
              </a:buClr>
              <a:buSzPts val="1100"/>
              <a:buFont typeface="Arial"/>
              <a:buNone/>
            </a:pPr>
            <a:endParaRPr sz="800">
              <a:latin typeface="Comfortaa"/>
              <a:ea typeface="Comfortaa"/>
              <a:cs typeface="Comfortaa"/>
              <a:sym typeface="Comfortaa"/>
            </a:endParaRPr>
          </a:p>
          <a:p>
            <a:pPr marL="0" lvl="0" indent="0" algn="l" rtl="0">
              <a:spcBef>
                <a:spcPts val="0"/>
              </a:spcBef>
              <a:spcAft>
                <a:spcPts val="0"/>
              </a:spcAft>
              <a:buClr>
                <a:schemeClr val="dk2"/>
              </a:buClr>
              <a:buSzPts val="1100"/>
              <a:buFont typeface="Arial"/>
              <a:buNone/>
            </a:pPr>
            <a:r>
              <a:rPr lang="fr" sz="800">
                <a:latin typeface="Comfortaa"/>
                <a:ea typeface="Comfortaa"/>
                <a:cs typeface="Comfortaa"/>
                <a:sym typeface="Comfortaa"/>
              </a:rPr>
              <a:t>PARCELLE 000 A 6530</a:t>
            </a:r>
            <a:endParaRPr sz="800">
              <a:latin typeface="Comfortaa"/>
              <a:ea typeface="Comfortaa"/>
              <a:cs typeface="Comfortaa"/>
              <a:sym typeface="Comfortaa"/>
            </a:endParaRPr>
          </a:p>
          <a:p>
            <a:pPr marL="0" lvl="0" indent="0" algn="l" rtl="0">
              <a:spcBef>
                <a:spcPts val="0"/>
              </a:spcBef>
              <a:spcAft>
                <a:spcPts val="0"/>
              </a:spcAft>
              <a:buClr>
                <a:schemeClr val="dk2"/>
              </a:buClr>
              <a:buSzPts val="1100"/>
              <a:buFont typeface="Arial"/>
              <a:buNone/>
            </a:pPr>
            <a:r>
              <a:rPr lang="fr" sz="800">
                <a:latin typeface="Comfortaa"/>
                <a:ea typeface="Comfortaa"/>
                <a:cs typeface="Comfortaa"/>
                <a:sym typeface="Comfortaa"/>
              </a:rPr>
              <a:t>Surface 	3 085 m²</a:t>
            </a:r>
            <a:endParaRPr sz="800">
              <a:latin typeface="Comfortaa"/>
              <a:ea typeface="Comfortaa"/>
              <a:cs typeface="Comfortaa"/>
              <a:sym typeface="Comfortaa"/>
            </a:endParaRPr>
          </a:p>
          <a:p>
            <a:pPr marL="0" lvl="0" indent="0" algn="l" rtl="0">
              <a:spcBef>
                <a:spcPts val="0"/>
              </a:spcBef>
              <a:spcAft>
                <a:spcPts val="0"/>
              </a:spcAft>
              <a:buClr>
                <a:schemeClr val="dk2"/>
              </a:buClr>
              <a:buSzPts val="1100"/>
              <a:buFont typeface="Arial"/>
              <a:buNone/>
            </a:pPr>
            <a:r>
              <a:rPr lang="fr" sz="800">
                <a:latin typeface="Comfortaa"/>
                <a:ea typeface="Comfortaa"/>
                <a:cs typeface="Comfortaa"/>
                <a:sym typeface="Comfortaa"/>
              </a:rPr>
              <a:t>Adresse	AV DU MAL DE TASSIGNY</a:t>
            </a:r>
            <a:endParaRPr sz="800">
              <a:latin typeface="Comfortaa"/>
              <a:ea typeface="Comfortaa"/>
              <a:cs typeface="Comfortaa"/>
              <a:sym typeface="Comfortaa"/>
            </a:endParaRPr>
          </a:p>
          <a:p>
            <a:pPr marL="0" lvl="0" indent="0" algn="l" rtl="0">
              <a:spcBef>
                <a:spcPts val="0"/>
              </a:spcBef>
              <a:spcAft>
                <a:spcPts val="0"/>
              </a:spcAft>
              <a:buClr>
                <a:schemeClr val="dk2"/>
              </a:buClr>
              <a:buSzPts val="1100"/>
              <a:buFont typeface="Arial"/>
              <a:buNone/>
            </a:pPr>
            <a:r>
              <a:rPr lang="fr" sz="800">
                <a:latin typeface="Comfortaa"/>
                <a:ea typeface="Comfortaa"/>
                <a:cs typeface="Comfortaa"/>
                <a:sym typeface="Comfortaa"/>
              </a:rPr>
              <a:t>	59350 SAINT-ANDRE</a:t>
            </a:r>
            <a:endParaRPr sz="800">
              <a:latin typeface="Comfortaa"/>
              <a:ea typeface="Comfortaa"/>
              <a:cs typeface="Comfortaa"/>
              <a:sym typeface="Comfortaa"/>
            </a:endParaRPr>
          </a:p>
          <a:p>
            <a:pPr marL="0" lvl="0" indent="0" algn="l" rtl="0">
              <a:spcBef>
                <a:spcPts val="0"/>
              </a:spcBef>
              <a:spcAft>
                <a:spcPts val="0"/>
              </a:spcAft>
              <a:buClr>
                <a:schemeClr val="dk2"/>
              </a:buClr>
              <a:buSzPts val="1100"/>
              <a:buFont typeface="Arial"/>
              <a:buNone/>
            </a:pPr>
            <a:endParaRPr sz="800">
              <a:latin typeface="Comfortaa"/>
              <a:ea typeface="Comfortaa"/>
              <a:cs typeface="Comfortaa"/>
              <a:sym typeface="Comfortaa"/>
            </a:endParaRPr>
          </a:p>
          <a:p>
            <a:pPr marL="0" lvl="0" indent="0" algn="l" rtl="0">
              <a:spcBef>
                <a:spcPts val="0"/>
              </a:spcBef>
              <a:spcAft>
                <a:spcPts val="0"/>
              </a:spcAft>
              <a:buNone/>
            </a:pPr>
            <a:endParaRPr sz="800">
              <a:latin typeface="Comfortaa"/>
              <a:ea typeface="Comfortaa"/>
              <a:cs typeface="Comfortaa"/>
              <a:sym typeface="Comfortaa"/>
            </a:endParaRPr>
          </a:p>
        </p:txBody>
      </p:sp>
      <p:sp>
        <p:nvSpPr>
          <p:cNvPr id="2" name="Google Shape;74;p14">
            <a:extLst>
              <a:ext uri="{FF2B5EF4-FFF2-40B4-BE49-F238E27FC236}">
                <a16:creationId xmlns:a16="http://schemas.microsoft.com/office/drawing/2014/main" id="{3711FB82-E35D-9D4E-5CA8-684FEEA2BEE8}"/>
              </a:ext>
            </a:extLst>
          </p:cNvPr>
          <p:cNvSpPr txBox="1">
            <a:spLocks/>
          </p:cNvSpPr>
          <p:nvPr/>
        </p:nvSpPr>
        <p:spPr>
          <a:xfrm>
            <a:off x="5618450" y="503600"/>
            <a:ext cx="3204000" cy="4722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Playfair Display"/>
              <a:buChar char="●"/>
              <a:defRPr sz="1800" b="0" i="0" u="none" strike="noStrike" cap="none">
                <a:solidFill>
                  <a:schemeClr val="dk2"/>
                </a:solidFill>
                <a:latin typeface="Playfair Display"/>
                <a:ea typeface="Playfair Display"/>
                <a:cs typeface="Playfair Display"/>
                <a:sym typeface="Playfair Display"/>
              </a:defRPr>
            </a:lvl1pPr>
            <a:lvl2pPr marL="914400" marR="0" lvl="1"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2pPr>
            <a:lvl3pPr marL="1371600" marR="0" lvl="2"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3pPr>
            <a:lvl4pPr marL="1828800" marR="0" lvl="3"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4pPr>
            <a:lvl5pPr marL="2286000" marR="0" lvl="4"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5pPr>
            <a:lvl6pPr marL="2743200" marR="0" lvl="5"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6pPr>
            <a:lvl7pPr marL="3200400" marR="0" lvl="6"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7pPr>
            <a:lvl8pPr marL="3657600" marR="0" lvl="7"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8pPr>
            <a:lvl9pPr marL="4114800" marR="0" lvl="8" indent="-317500" algn="l" rtl="0">
              <a:lnSpc>
                <a:spcPct val="115000"/>
              </a:lnSpc>
              <a:spcBef>
                <a:spcPts val="1600"/>
              </a:spcBef>
              <a:spcAft>
                <a:spcPts val="160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9pPr>
          </a:lstStyle>
          <a:p>
            <a:pPr marL="0" indent="0" algn="r">
              <a:spcAft>
                <a:spcPts val="1600"/>
              </a:spcAft>
              <a:buFont typeface="Playfair Display"/>
              <a:buNone/>
            </a:pPr>
            <a:r>
              <a:rPr lang="fr-FR" sz="600">
                <a:latin typeface="Comfortaa"/>
                <a:ea typeface="Comfortaa"/>
                <a:cs typeface="Comfortaa"/>
                <a:sym typeface="Comfortaa"/>
              </a:rPr>
              <a:t>Lambersart | Saint-André  </a:t>
            </a:r>
            <a:r>
              <a:rPr lang="fr-FR" sz="600">
                <a:solidFill>
                  <a:srgbClr val="FFC000"/>
                </a:solidFill>
                <a:latin typeface="Comfortaa"/>
                <a:ea typeface="Comfortaa"/>
                <a:cs typeface="Comfortaa"/>
                <a:sym typeface="Comfortaa"/>
              </a:rPr>
              <a:t>Novembre 2022</a:t>
            </a:r>
            <a:endParaRPr lang="fr-FR" sz="600" dirty="0">
              <a:solidFill>
                <a:srgbClr val="FFC000"/>
              </a:solidFill>
              <a:latin typeface="Comfortaa"/>
              <a:ea typeface="Comfortaa"/>
              <a:cs typeface="Comfortaa"/>
              <a:sym typeface="Comfortaa"/>
            </a:endParaRPr>
          </a:p>
        </p:txBody>
      </p:sp>
      <p:sp>
        <p:nvSpPr>
          <p:cNvPr id="3" name="ZoneTexte 2">
            <a:extLst>
              <a:ext uri="{FF2B5EF4-FFF2-40B4-BE49-F238E27FC236}">
                <a16:creationId xmlns:a16="http://schemas.microsoft.com/office/drawing/2014/main" id="{7A6255D3-1132-F51B-AD02-AB0B102E911F}"/>
              </a:ext>
            </a:extLst>
          </p:cNvPr>
          <p:cNvSpPr txBox="1"/>
          <p:nvPr/>
        </p:nvSpPr>
        <p:spPr>
          <a:xfrm>
            <a:off x="165711" y="576324"/>
            <a:ext cx="2243889" cy="523220"/>
          </a:xfrm>
          <a:prstGeom prst="rect">
            <a:avLst/>
          </a:prstGeom>
          <a:noFill/>
        </p:spPr>
        <p:txBody>
          <a:bodyPr wrap="square" rtlCol="0">
            <a:spAutoFit/>
          </a:bodyPr>
          <a:lstStyle/>
          <a:p>
            <a:r>
              <a:rPr lang="fr-FR" dirty="0">
                <a:latin typeface="Bebas Neue" panose="020B0606020202050201" pitchFamily="34" charset="0"/>
              </a:rPr>
              <a:t>PLAN</a:t>
            </a:r>
          </a:p>
          <a:p>
            <a:r>
              <a:rPr lang="fr-FR" dirty="0">
                <a:solidFill>
                  <a:srgbClr val="FFC000"/>
                </a:solidFill>
                <a:latin typeface="Bebas Neue" panose="020B0606020202050201" pitchFamily="34" charset="0"/>
              </a:rPr>
              <a:t>CADASTRAL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cxnSp>
        <p:nvCxnSpPr>
          <p:cNvPr id="107" name="Google Shape;107;p17"/>
          <p:cNvCxnSpPr/>
          <p:nvPr/>
        </p:nvCxnSpPr>
        <p:spPr>
          <a:xfrm rot="10800000" flipH="1">
            <a:off x="-34625" y="1054975"/>
            <a:ext cx="9194100" cy="3300"/>
          </a:xfrm>
          <a:prstGeom prst="straightConnector1">
            <a:avLst/>
          </a:prstGeom>
          <a:noFill/>
          <a:ln w="9525" cap="flat" cmpd="sng">
            <a:solidFill>
              <a:schemeClr val="dk2"/>
            </a:solidFill>
            <a:prstDash val="solid"/>
            <a:round/>
            <a:headEnd type="none" w="med" len="med"/>
            <a:tailEnd type="none" w="med" len="med"/>
          </a:ln>
        </p:spPr>
      </p:cxnSp>
      <p:sp>
        <p:nvSpPr>
          <p:cNvPr id="109" name="Google Shape;109;p17"/>
          <p:cNvSpPr txBox="1"/>
          <p:nvPr/>
        </p:nvSpPr>
        <p:spPr>
          <a:xfrm>
            <a:off x="6961900" y="251125"/>
            <a:ext cx="1931100" cy="477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fr" sz="1900">
                <a:latin typeface="Comfortaa"/>
                <a:ea typeface="Comfortaa"/>
                <a:cs typeface="Comfortaa"/>
                <a:sym typeface="Comfortaa"/>
              </a:rPr>
              <a:t>LA QUINTINIE</a:t>
            </a:r>
            <a:endParaRPr sz="1900">
              <a:latin typeface="Comfortaa"/>
              <a:ea typeface="Comfortaa"/>
              <a:cs typeface="Comfortaa"/>
              <a:sym typeface="Comfortaa"/>
            </a:endParaRPr>
          </a:p>
        </p:txBody>
      </p:sp>
      <p:pic>
        <p:nvPicPr>
          <p:cNvPr id="111" name="Google Shape;111;p17"/>
          <p:cNvPicPr preferRelativeResize="0"/>
          <p:nvPr/>
        </p:nvPicPr>
        <p:blipFill>
          <a:blip r:embed="rId3">
            <a:alphaModFix/>
          </a:blip>
          <a:stretch>
            <a:fillRect/>
          </a:stretch>
        </p:blipFill>
        <p:spPr>
          <a:xfrm>
            <a:off x="2214200" y="1249775"/>
            <a:ext cx="3886700" cy="3780423"/>
          </a:xfrm>
          <a:prstGeom prst="rect">
            <a:avLst/>
          </a:prstGeom>
          <a:noFill/>
          <a:ln>
            <a:noFill/>
          </a:ln>
        </p:spPr>
      </p:pic>
      <p:pic>
        <p:nvPicPr>
          <p:cNvPr id="112" name="Google Shape;112;p17"/>
          <p:cNvPicPr preferRelativeResize="0"/>
          <p:nvPr/>
        </p:nvPicPr>
        <p:blipFill>
          <a:blip r:embed="rId4">
            <a:alphaModFix/>
          </a:blip>
          <a:stretch>
            <a:fillRect/>
          </a:stretch>
        </p:blipFill>
        <p:spPr>
          <a:xfrm>
            <a:off x="6425015" y="2470440"/>
            <a:ext cx="1475039" cy="895800"/>
          </a:xfrm>
          <a:prstGeom prst="rect">
            <a:avLst/>
          </a:prstGeom>
          <a:noFill/>
          <a:ln>
            <a:noFill/>
          </a:ln>
        </p:spPr>
      </p:pic>
      <p:pic>
        <p:nvPicPr>
          <p:cNvPr id="113" name="Google Shape;113;p17"/>
          <p:cNvPicPr preferRelativeResize="0"/>
          <p:nvPr/>
        </p:nvPicPr>
        <p:blipFill>
          <a:blip r:embed="rId5">
            <a:alphaModFix/>
          </a:blip>
          <a:stretch>
            <a:fillRect/>
          </a:stretch>
        </p:blipFill>
        <p:spPr>
          <a:xfrm>
            <a:off x="6425025" y="3718509"/>
            <a:ext cx="2121501" cy="1090741"/>
          </a:xfrm>
          <a:prstGeom prst="rect">
            <a:avLst/>
          </a:prstGeom>
          <a:noFill/>
          <a:ln>
            <a:noFill/>
          </a:ln>
        </p:spPr>
      </p:pic>
      <p:pic>
        <p:nvPicPr>
          <p:cNvPr id="114" name="Google Shape;114;p17"/>
          <p:cNvPicPr preferRelativeResize="0"/>
          <p:nvPr/>
        </p:nvPicPr>
        <p:blipFill>
          <a:blip r:embed="rId6">
            <a:alphaModFix/>
          </a:blip>
          <a:stretch>
            <a:fillRect/>
          </a:stretch>
        </p:blipFill>
        <p:spPr>
          <a:xfrm>
            <a:off x="235125" y="3548775"/>
            <a:ext cx="1594892" cy="966076"/>
          </a:xfrm>
          <a:prstGeom prst="rect">
            <a:avLst/>
          </a:prstGeom>
          <a:noFill/>
          <a:ln>
            <a:noFill/>
          </a:ln>
        </p:spPr>
      </p:pic>
      <p:pic>
        <p:nvPicPr>
          <p:cNvPr id="115" name="Google Shape;115;p17"/>
          <p:cNvPicPr preferRelativeResize="0"/>
          <p:nvPr/>
        </p:nvPicPr>
        <p:blipFill>
          <a:blip r:embed="rId7">
            <a:alphaModFix/>
          </a:blip>
          <a:stretch>
            <a:fillRect/>
          </a:stretch>
        </p:blipFill>
        <p:spPr>
          <a:xfrm>
            <a:off x="235124" y="1210672"/>
            <a:ext cx="1594900" cy="660103"/>
          </a:xfrm>
          <a:prstGeom prst="rect">
            <a:avLst/>
          </a:prstGeom>
          <a:noFill/>
          <a:ln>
            <a:noFill/>
          </a:ln>
        </p:spPr>
      </p:pic>
      <p:pic>
        <p:nvPicPr>
          <p:cNvPr id="116" name="Google Shape;116;p17"/>
          <p:cNvPicPr preferRelativeResize="0"/>
          <p:nvPr/>
        </p:nvPicPr>
        <p:blipFill>
          <a:blip r:embed="rId8">
            <a:alphaModFix/>
          </a:blip>
          <a:stretch>
            <a:fillRect/>
          </a:stretch>
        </p:blipFill>
        <p:spPr>
          <a:xfrm>
            <a:off x="6425025" y="1210685"/>
            <a:ext cx="2164375" cy="907513"/>
          </a:xfrm>
          <a:prstGeom prst="rect">
            <a:avLst/>
          </a:prstGeom>
          <a:noFill/>
          <a:ln>
            <a:noFill/>
          </a:ln>
        </p:spPr>
      </p:pic>
      <p:sp>
        <p:nvSpPr>
          <p:cNvPr id="117" name="Google Shape;117;p17"/>
          <p:cNvSpPr txBox="1"/>
          <p:nvPr/>
        </p:nvSpPr>
        <p:spPr>
          <a:xfrm>
            <a:off x="194675" y="1870775"/>
            <a:ext cx="1552800" cy="677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fr" sz="800">
                <a:latin typeface="Comfortaa"/>
                <a:ea typeface="Comfortaa"/>
                <a:cs typeface="Comfortaa"/>
                <a:sym typeface="Comfortaa"/>
              </a:rPr>
              <a:t>FERME AU CARRE</a:t>
            </a:r>
            <a:endParaRPr sz="800">
              <a:latin typeface="Comfortaa"/>
              <a:ea typeface="Comfortaa"/>
              <a:cs typeface="Comfortaa"/>
              <a:sym typeface="Comfortaa"/>
            </a:endParaRPr>
          </a:p>
          <a:p>
            <a:pPr marL="0" lvl="0" indent="0" algn="l" rtl="0">
              <a:spcBef>
                <a:spcPts val="0"/>
              </a:spcBef>
              <a:spcAft>
                <a:spcPts val="0"/>
              </a:spcAft>
              <a:buClr>
                <a:schemeClr val="dk2"/>
              </a:buClr>
              <a:buSzPts val="1100"/>
              <a:buFont typeface="Arial"/>
              <a:buNone/>
            </a:pPr>
            <a:r>
              <a:rPr lang="fr" sz="800">
                <a:latin typeface="Comfortaa"/>
                <a:ea typeface="Comfortaa"/>
                <a:cs typeface="Comfortaa"/>
                <a:sym typeface="Comfortaa"/>
              </a:rPr>
              <a:t>RDC + Combles</a:t>
            </a:r>
            <a:endParaRPr sz="800">
              <a:latin typeface="Comfortaa"/>
              <a:ea typeface="Comfortaa"/>
              <a:cs typeface="Comfortaa"/>
              <a:sym typeface="Comfortaa"/>
            </a:endParaRPr>
          </a:p>
          <a:p>
            <a:pPr marL="0" lvl="0" indent="0" algn="l" rtl="0">
              <a:spcBef>
                <a:spcPts val="0"/>
              </a:spcBef>
              <a:spcAft>
                <a:spcPts val="0"/>
              </a:spcAft>
              <a:buClr>
                <a:schemeClr val="dk2"/>
              </a:buClr>
              <a:buSzPts val="1100"/>
              <a:buFont typeface="Arial"/>
              <a:buNone/>
            </a:pPr>
            <a:r>
              <a:rPr lang="fr" sz="800">
                <a:latin typeface="Comfortaa"/>
                <a:ea typeface="Comfortaa"/>
                <a:cs typeface="Comfortaa"/>
                <a:sym typeface="Comfortaa"/>
              </a:rPr>
              <a:t>hauteur faîtage: 7.5m env </a:t>
            </a:r>
            <a:endParaRPr sz="800">
              <a:latin typeface="Comfortaa"/>
              <a:ea typeface="Comfortaa"/>
              <a:cs typeface="Comfortaa"/>
              <a:sym typeface="Comfortaa"/>
            </a:endParaRPr>
          </a:p>
          <a:p>
            <a:pPr marL="0" lvl="0" indent="0" algn="l" rtl="0">
              <a:spcBef>
                <a:spcPts val="0"/>
              </a:spcBef>
              <a:spcAft>
                <a:spcPts val="0"/>
              </a:spcAft>
              <a:buNone/>
            </a:pPr>
            <a:endParaRPr sz="800">
              <a:latin typeface="Comfortaa"/>
              <a:ea typeface="Comfortaa"/>
              <a:cs typeface="Comfortaa"/>
              <a:sym typeface="Comfortaa"/>
            </a:endParaRPr>
          </a:p>
        </p:txBody>
      </p:sp>
      <p:sp>
        <p:nvSpPr>
          <p:cNvPr id="118" name="Google Shape;118;p17"/>
          <p:cNvSpPr txBox="1"/>
          <p:nvPr/>
        </p:nvSpPr>
        <p:spPr>
          <a:xfrm>
            <a:off x="6386156" y="2042000"/>
            <a:ext cx="2359500" cy="507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fr" sz="700">
                <a:latin typeface="Comfortaa"/>
                <a:ea typeface="Comfortaa"/>
                <a:cs typeface="Comfortaa"/>
                <a:sym typeface="Comfortaa"/>
              </a:rPr>
              <a:t>ENTREPRISE LEMAHIEU  - R+1</a:t>
            </a:r>
            <a:endParaRPr sz="700">
              <a:latin typeface="Comfortaa"/>
              <a:ea typeface="Comfortaa"/>
              <a:cs typeface="Comfortaa"/>
              <a:sym typeface="Comfortaa"/>
            </a:endParaRPr>
          </a:p>
          <a:p>
            <a:pPr marL="0" lvl="0" indent="0" algn="l" rtl="0">
              <a:spcBef>
                <a:spcPts val="0"/>
              </a:spcBef>
              <a:spcAft>
                <a:spcPts val="0"/>
              </a:spcAft>
              <a:buNone/>
            </a:pPr>
            <a:r>
              <a:rPr lang="fr" sz="700">
                <a:latin typeface="Comfortaa"/>
                <a:ea typeface="Comfortaa"/>
                <a:cs typeface="Comfortaa"/>
                <a:sym typeface="Comfortaa"/>
              </a:rPr>
              <a:t>hauteur faîtage: 6.5m env </a:t>
            </a:r>
            <a:endParaRPr sz="700">
              <a:latin typeface="Comfortaa"/>
              <a:ea typeface="Comfortaa"/>
              <a:cs typeface="Comfortaa"/>
              <a:sym typeface="Comfortaa"/>
            </a:endParaRPr>
          </a:p>
          <a:p>
            <a:pPr marL="0" lvl="0" indent="0" algn="l" rtl="0">
              <a:spcBef>
                <a:spcPts val="0"/>
              </a:spcBef>
              <a:spcAft>
                <a:spcPts val="0"/>
              </a:spcAft>
              <a:buNone/>
            </a:pPr>
            <a:endParaRPr sz="700">
              <a:latin typeface="Comfortaa"/>
              <a:ea typeface="Comfortaa"/>
              <a:cs typeface="Comfortaa"/>
              <a:sym typeface="Comfortaa"/>
            </a:endParaRPr>
          </a:p>
        </p:txBody>
      </p:sp>
      <p:sp>
        <p:nvSpPr>
          <p:cNvPr id="119" name="Google Shape;119;p17"/>
          <p:cNvSpPr txBox="1"/>
          <p:nvPr/>
        </p:nvSpPr>
        <p:spPr>
          <a:xfrm>
            <a:off x="6348825" y="3349725"/>
            <a:ext cx="2473500" cy="507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fr" sz="700">
                <a:latin typeface="Comfortaa"/>
                <a:ea typeface="Comfortaa"/>
                <a:cs typeface="Comfortaa"/>
                <a:sym typeface="Comfortaa"/>
              </a:rPr>
              <a:t>HABITATION - RDC + Combles</a:t>
            </a:r>
            <a:endParaRPr sz="700">
              <a:latin typeface="Comfortaa"/>
              <a:ea typeface="Comfortaa"/>
              <a:cs typeface="Comfortaa"/>
              <a:sym typeface="Comfortaa"/>
            </a:endParaRPr>
          </a:p>
          <a:p>
            <a:pPr marL="0" lvl="0" indent="0" algn="l" rtl="0">
              <a:spcBef>
                <a:spcPts val="0"/>
              </a:spcBef>
              <a:spcAft>
                <a:spcPts val="0"/>
              </a:spcAft>
              <a:buNone/>
            </a:pPr>
            <a:r>
              <a:rPr lang="fr" sz="700">
                <a:latin typeface="Comfortaa"/>
                <a:ea typeface="Comfortaa"/>
                <a:cs typeface="Comfortaa"/>
                <a:sym typeface="Comfortaa"/>
              </a:rPr>
              <a:t>hauteur faîtage: 7.5m env </a:t>
            </a:r>
            <a:endParaRPr sz="700">
              <a:latin typeface="Comfortaa"/>
              <a:ea typeface="Comfortaa"/>
              <a:cs typeface="Comfortaa"/>
              <a:sym typeface="Comfortaa"/>
            </a:endParaRPr>
          </a:p>
          <a:p>
            <a:pPr marL="0" lvl="0" indent="0" algn="l" rtl="0">
              <a:spcBef>
                <a:spcPts val="0"/>
              </a:spcBef>
              <a:spcAft>
                <a:spcPts val="0"/>
              </a:spcAft>
              <a:buNone/>
            </a:pPr>
            <a:endParaRPr sz="700">
              <a:latin typeface="Comfortaa"/>
              <a:ea typeface="Comfortaa"/>
              <a:cs typeface="Comfortaa"/>
              <a:sym typeface="Comfortaa"/>
            </a:endParaRPr>
          </a:p>
        </p:txBody>
      </p:sp>
      <p:sp>
        <p:nvSpPr>
          <p:cNvPr id="120" name="Google Shape;120;p17"/>
          <p:cNvSpPr txBox="1"/>
          <p:nvPr/>
        </p:nvSpPr>
        <p:spPr>
          <a:xfrm>
            <a:off x="6386157" y="4778425"/>
            <a:ext cx="24735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fr" sz="800">
                <a:latin typeface="Comfortaa"/>
                <a:ea typeface="Comfortaa"/>
                <a:cs typeface="Comfortaa"/>
                <a:sym typeface="Comfortaa"/>
              </a:rPr>
              <a:t>HABITATION - RDC + Combles</a:t>
            </a:r>
            <a:endParaRPr sz="800">
              <a:latin typeface="Comfortaa"/>
              <a:ea typeface="Comfortaa"/>
              <a:cs typeface="Comfortaa"/>
              <a:sym typeface="Comfortaa"/>
            </a:endParaRPr>
          </a:p>
          <a:p>
            <a:pPr marL="0" lvl="0" indent="0" algn="l" rtl="0">
              <a:spcBef>
                <a:spcPts val="0"/>
              </a:spcBef>
              <a:spcAft>
                <a:spcPts val="0"/>
              </a:spcAft>
              <a:buNone/>
            </a:pPr>
            <a:r>
              <a:rPr lang="fr" sz="800">
                <a:latin typeface="Comfortaa"/>
                <a:ea typeface="Comfortaa"/>
                <a:cs typeface="Comfortaa"/>
                <a:sym typeface="Comfortaa"/>
              </a:rPr>
              <a:t>hauteur faîtage: 7.5m env </a:t>
            </a:r>
            <a:endParaRPr sz="800">
              <a:latin typeface="Comfortaa"/>
              <a:ea typeface="Comfortaa"/>
              <a:cs typeface="Comfortaa"/>
              <a:sym typeface="Comfortaa"/>
            </a:endParaRPr>
          </a:p>
          <a:p>
            <a:pPr marL="0" lvl="0" indent="0" algn="l" rtl="0">
              <a:spcBef>
                <a:spcPts val="0"/>
              </a:spcBef>
              <a:spcAft>
                <a:spcPts val="0"/>
              </a:spcAft>
              <a:buNone/>
            </a:pPr>
            <a:endParaRPr sz="800">
              <a:latin typeface="Comfortaa"/>
              <a:ea typeface="Comfortaa"/>
              <a:cs typeface="Comfortaa"/>
              <a:sym typeface="Comfortaa"/>
            </a:endParaRPr>
          </a:p>
        </p:txBody>
      </p:sp>
      <p:sp>
        <p:nvSpPr>
          <p:cNvPr id="121" name="Google Shape;121;p17"/>
          <p:cNvSpPr txBox="1"/>
          <p:nvPr/>
        </p:nvSpPr>
        <p:spPr>
          <a:xfrm>
            <a:off x="179975" y="4490300"/>
            <a:ext cx="1552800" cy="677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fr" sz="800">
                <a:latin typeface="Comfortaa"/>
                <a:ea typeface="Comfortaa"/>
                <a:cs typeface="Comfortaa"/>
                <a:sym typeface="Comfortaa"/>
              </a:rPr>
              <a:t>FERME AU CARRE</a:t>
            </a:r>
            <a:endParaRPr sz="800">
              <a:latin typeface="Comfortaa"/>
              <a:ea typeface="Comfortaa"/>
              <a:cs typeface="Comfortaa"/>
              <a:sym typeface="Comfortaa"/>
            </a:endParaRPr>
          </a:p>
          <a:p>
            <a:pPr marL="0" lvl="0" indent="0" algn="l" rtl="0">
              <a:spcBef>
                <a:spcPts val="0"/>
              </a:spcBef>
              <a:spcAft>
                <a:spcPts val="0"/>
              </a:spcAft>
              <a:buNone/>
            </a:pPr>
            <a:r>
              <a:rPr lang="fr" sz="800">
                <a:latin typeface="Comfortaa"/>
                <a:ea typeface="Comfortaa"/>
                <a:cs typeface="Comfortaa"/>
                <a:sym typeface="Comfortaa"/>
              </a:rPr>
              <a:t>RDC + Combles</a:t>
            </a:r>
            <a:endParaRPr sz="800">
              <a:latin typeface="Comfortaa"/>
              <a:ea typeface="Comfortaa"/>
              <a:cs typeface="Comfortaa"/>
              <a:sym typeface="Comfortaa"/>
            </a:endParaRPr>
          </a:p>
          <a:p>
            <a:pPr marL="0" lvl="0" indent="0" algn="l" rtl="0">
              <a:spcBef>
                <a:spcPts val="0"/>
              </a:spcBef>
              <a:spcAft>
                <a:spcPts val="0"/>
              </a:spcAft>
              <a:buNone/>
            </a:pPr>
            <a:r>
              <a:rPr lang="fr" sz="800">
                <a:latin typeface="Comfortaa"/>
                <a:ea typeface="Comfortaa"/>
                <a:cs typeface="Comfortaa"/>
                <a:sym typeface="Comfortaa"/>
              </a:rPr>
              <a:t>hauteur faîtage: 6m env </a:t>
            </a:r>
            <a:endParaRPr sz="800">
              <a:latin typeface="Comfortaa"/>
              <a:ea typeface="Comfortaa"/>
              <a:cs typeface="Comfortaa"/>
              <a:sym typeface="Comfortaa"/>
            </a:endParaRPr>
          </a:p>
          <a:p>
            <a:pPr marL="0" lvl="0" indent="0" algn="l" rtl="0">
              <a:spcBef>
                <a:spcPts val="0"/>
              </a:spcBef>
              <a:spcAft>
                <a:spcPts val="0"/>
              </a:spcAft>
              <a:buNone/>
            </a:pPr>
            <a:endParaRPr sz="800">
              <a:latin typeface="Comfortaa"/>
              <a:ea typeface="Comfortaa"/>
              <a:cs typeface="Comfortaa"/>
              <a:sym typeface="Comfortaa"/>
            </a:endParaRPr>
          </a:p>
        </p:txBody>
      </p:sp>
      <p:cxnSp>
        <p:nvCxnSpPr>
          <p:cNvPr id="122" name="Google Shape;122;p17"/>
          <p:cNvCxnSpPr/>
          <p:nvPr/>
        </p:nvCxnSpPr>
        <p:spPr>
          <a:xfrm rot="10800000" flipH="1">
            <a:off x="1905000" y="1697250"/>
            <a:ext cx="1134300" cy="303000"/>
          </a:xfrm>
          <a:prstGeom prst="straightConnector1">
            <a:avLst/>
          </a:prstGeom>
          <a:noFill/>
          <a:ln w="9525" cap="flat" cmpd="sng">
            <a:solidFill>
              <a:schemeClr val="dk2"/>
            </a:solidFill>
            <a:prstDash val="solid"/>
            <a:round/>
            <a:headEnd type="none" w="med" len="med"/>
            <a:tailEnd type="none" w="med" len="med"/>
          </a:ln>
        </p:spPr>
      </p:cxnSp>
      <p:cxnSp>
        <p:nvCxnSpPr>
          <p:cNvPr id="123" name="Google Shape;123;p17"/>
          <p:cNvCxnSpPr/>
          <p:nvPr/>
        </p:nvCxnSpPr>
        <p:spPr>
          <a:xfrm rot="10800000">
            <a:off x="1342200" y="2000250"/>
            <a:ext cx="562800" cy="0"/>
          </a:xfrm>
          <a:prstGeom prst="straightConnector1">
            <a:avLst/>
          </a:prstGeom>
          <a:noFill/>
          <a:ln w="9525" cap="flat" cmpd="sng">
            <a:solidFill>
              <a:schemeClr val="dk2"/>
            </a:solidFill>
            <a:prstDash val="solid"/>
            <a:round/>
            <a:headEnd type="none" w="med" len="med"/>
            <a:tailEnd type="none" w="med" len="med"/>
          </a:ln>
        </p:spPr>
      </p:cxnSp>
      <p:cxnSp>
        <p:nvCxnSpPr>
          <p:cNvPr id="124" name="Google Shape;124;p17"/>
          <p:cNvCxnSpPr/>
          <p:nvPr/>
        </p:nvCxnSpPr>
        <p:spPr>
          <a:xfrm>
            <a:off x="1324850" y="4641275"/>
            <a:ext cx="614700" cy="0"/>
          </a:xfrm>
          <a:prstGeom prst="straightConnector1">
            <a:avLst/>
          </a:prstGeom>
          <a:noFill/>
          <a:ln w="9525" cap="flat" cmpd="sng">
            <a:solidFill>
              <a:schemeClr val="dk2"/>
            </a:solidFill>
            <a:prstDash val="solid"/>
            <a:round/>
            <a:headEnd type="none" w="med" len="med"/>
            <a:tailEnd type="none" w="med" len="med"/>
          </a:ln>
        </p:spPr>
      </p:cxnSp>
      <p:cxnSp>
        <p:nvCxnSpPr>
          <p:cNvPr id="125" name="Google Shape;125;p17"/>
          <p:cNvCxnSpPr/>
          <p:nvPr/>
        </p:nvCxnSpPr>
        <p:spPr>
          <a:xfrm rot="10800000" flipH="1">
            <a:off x="1948300" y="4476825"/>
            <a:ext cx="961200" cy="173100"/>
          </a:xfrm>
          <a:prstGeom prst="straightConnector1">
            <a:avLst/>
          </a:prstGeom>
          <a:noFill/>
          <a:ln w="9525" cap="flat" cmpd="sng">
            <a:solidFill>
              <a:schemeClr val="dk2"/>
            </a:solidFill>
            <a:prstDash val="solid"/>
            <a:round/>
            <a:headEnd type="none" w="med" len="med"/>
            <a:tailEnd type="none" w="med" len="med"/>
          </a:ln>
        </p:spPr>
      </p:cxnSp>
      <p:cxnSp>
        <p:nvCxnSpPr>
          <p:cNvPr id="126" name="Google Shape;126;p17"/>
          <p:cNvCxnSpPr/>
          <p:nvPr/>
        </p:nvCxnSpPr>
        <p:spPr>
          <a:xfrm rot="10800000">
            <a:off x="6243656" y="2295950"/>
            <a:ext cx="142500" cy="0"/>
          </a:xfrm>
          <a:prstGeom prst="straightConnector1">
            <a:avLst/>
          </a:prstGeom>
          <a:noFill/>
          <a:ln w="9525" cap="flat" cmpd="sng">
            <a:solidFill>
              <a:schemeClr val="dk2"/>
            </a:solidFill>
            <a:prstDash val="solid"/>
            <a:round/>
            <a:headEnd type="none" w="med" len="med"/>
            <a:tailEnd type="none" w="med" len="med"/>
          </a:ln>
        </p:spPr>
      </p:cxnSp>
      <p:cxnSp>
        <p:nvCxnSpPr>
          <p:cNvPr id="127" name="Google Shape;127;p17"/>
          <p:cNvCxnSpPr/>
          <p:nvPr/>
        </p:nvCxnSpPr>
        <p:spPr>
          <a:xfrm rot="10800000">
            <a:off x="5022650" y="1629350"/>
            <a:ext cx="1221000" cy="666600"/>
          </a:xfrm>
          <a:prstGeom prst="straightConnector1">
            <a:avLst/>
          </a:prstGeom>
          <a:noFill/>
          <a:ln w="9525" cap="flat" cmpd="sng">
            <a:solidFill>
              <a:schemeClr val="dk2"/>
            </a:solidFill>
            <a:prstDash val="solid"/>
            <a:round/>
            <a:headEnd type="none" w="med" len="med"/>
            <a:tailEnd type="none" w="med" len="med"/>
          </a:ln>
        </p:spPr>
      </p:cxnSp>
      <p:cxnSp>
        <p:nvCxnSpPr>
          <p:cNvPr id="128" name="Google Shape;128;p17"/>
          <p:cNvCxnSpPr/>
          <p:nvPr/>
        </p:nvCxnSpPr>
        <p:spPr>
          <a:xfrm>
            <a:off x="5643575" y="2671775"/>
            <a:ext cx="614400" cy="814500"/>
          </a:xfrm>
          <a:prstGeom prst="straightConnector1">
            <a:avLst/>
          </a:prstGeom>
          <a:noFill/>
          <a:ln w="9525" cap="flat" cmpd="sng">
            <a:solidFill>
              <a:schemeClr val="dk2"/>
            </a:solidFill>
            <a:prstDash val="solid"/>
            <a:round/>
            <a:headEnd type="none" w="med" len="med"/>
            <a:tailEnd type="none" w="med" len="med"/>
          </a:ln>
        </p:spPr>
      </p:cxnSp>
      <p:cxnSp>
        <p:nvCxnSpPr>
          <p:cNvPr id="129" name="Google Shape;129;p17"/>
          <p:cNvCxnSpPr/>
          <p:nvPr/>
        </p:nvCxnSpPr>
        <p:spPr>
          <a:xfrm>
            <a:off x="5843600" y="3452825"/>
            <a:ext cx="476400" cy="1467000"/>
          </a:xfrm>
          <a:prstGeom prst="straightConnector1">
            <a:avLst/>
          </a:prstGeom>
          <a:noFill/>
          <a:ln w="9525" cap="flat" cmpd="sng">
            <a:solidFill>
              <a:schemeClr val="dk2"/>
            </a:solidFill>
            <a:prstDash val="solid"/>
            <a:round/>
            <a:headEnd type="none" w="med" len="med"/>
            <a:tailEnd type="none" w="med" len="med"/>
          </a:ln>
        </p:spPr>
      </p:cxnSp>
      <p:cxnSp>
        <p:nvCxnSpPr>
          <p:cNvPr id="130" name="Google Shape;130;p17"/>
          <p:cNvCxnSpPr/>
          <p:nvPr/>
        </p:nvCxnSpPr>
        <p:spPr>
          <a:xfrm>
            <a:off x="6262700" y="3486150"/>
            <a:ext cx="166800" cy="0"/>
          </a:xfrm>
          <a:prstGeom prst="straightConnector1">
            <a:avLst/>
          </a:prstGeom>
          <a:noFill/>
          <a:ln w="9525" cap="flat" cmpd="sng">
            <a:solidFill>
              <a:schemeClr val="dk2"/>
            </a:solidFill>
            <a:prstDash val="solid"/>
            <a:round/>
            <a:headEnd type="none" w="med" len="med"/>
            <a:tailEnd type="none" w="med" len="med"/>
          </a:ln>
        </p:spPr>
      </p:cxnSp>
      <p:cxnSp>
        <p:nvCxnSpPr>
          <p:cNvPr id="131" name="Google Shape;131;p17"/>
          <p:cNvCxnSpPr/>
          <p:nvPr/>
        </p:nvCxnSpPr>
        <p:spPr>
          <a:xfrm>
            <a:off x="6324600" y="4919675"/>
            <a:ext cx="114300" cy="0"/>
          </a:xfrm>
          <a:prstGeom prst="straightConnector1">
            <a:avLst/>
          </a:prstGeom>
          <a:noFill/>
          <a:ln w="9525" cap="flat" cmpd="sng">
            <a:solidFill>
              <a:schemeClr val="dk2"/>
            </a:solidFill>
            <a:prstDash val="solid"/>
            <a:round/>
            <a:headEnd type="none" w="med" len="med"/>
            <a:tailEnd type="none" w="med" len="med"/>
          </a:ln>
        </p:spPr>
      </p:cxnSp>
      <p:sp>
        <p:nvSpPr>
          <p:cNvPr id="2" name="Google Shape;74;p14">
            <a:extLst>
              <a:ext uri="{FF2B5EF4-FFF2-40B4-BE49-F238E27FC236}">
                <a16:creationId xmlns:a16="http://schemas.microsoft.com/office/drawing/2014/main" id="{68523536-2E89-3FDD-88B1-129BF31CA1DF}"/>
              </a:ext>
            </a:extLst>
          </p:cNvPr>
          <p:cNvSpPr txBox="1">
            <a:spLocks/>
          </p:cNvSpPr>
          <p:nvPr/>
        </p:nvSpPr>
        <p:spPr>
          <a:xfrm>
            <a:off x="5618450" y="503600"/>
            <a:ext cx="3204000" cy="4722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Playfair Display"/>
              <a:buChar char="●"/>
              <a:defRPr sz="1800" b="0" i="0" u="none" strike="noStrike" cap="none">
                <a:solidFill>
                  <a:schemeClr val="dk2"/>
                </a:solidFill>
                <a:latin typeface="Playfair Display"/>
                <a:ea typeface="Playfair Display"/>
                <a:cs typeface="Playfair Display"/>
                <a:sym typeface="Playfair Display"/>
              </a:defRPr>
            </a:lvl1pPr>
            <a:lvl2pPr marL="914400" marR="0" lvl="1"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2pPr>
            <a:lvl3pPr marL="1371600" marR="0" lvl="2"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3pPr>
            <a:lvl4pPr marL="1828800" marR="0" lvl="3"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4pPr>
            <a:lvl5pPr marL="2286000" marR="0" lvl="4"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5pPr>
            <a:lvl6pPr marL="2743200" marR="0" lvl="5"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6pPr>
            <a:lvl7pPr marL="3200400" marR="0" lvl="6"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7pPr>
            <a:lvl8pPr marL="3657600" marR="0" lvl="7"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8pPr>
            <a:lvl9pPr marL="4114800" marR="0" lvl="8" indent="-317500" algn="l" rtl="0">
              <a:lnSpc>
                <a:spcPct val="115000"/>
              </a:lnSpc>
              <a:spcBef>
                <a:spcPts val="1600"/>
              </a:spcBef>
              <a:spcAft>
                <a:spcPts val="160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9pPr>
          </a:lstStyle>
          <a:p>
            <a:pPr marL="0" indent="0" algn="r">
              <a:spcAft>
                <a:spcPts val="1600"/>
              </a:spcAft>
              <a:buFont typeface="Playfair Display"/>
              <a:buNone/>
            </a:pPr>
            <a:r>
              <a:rPr lang="fr-FR" sz="600">
                <a:latin typeface="Comfortaa"/>
                <a:ea typeface="Comfortaa"/>
                <a:cs typeface="Comfortaa"/>
                <a:sym typeface="Comfortaa"/>
              </a:rPr>
              <a:t>Lambersart | Saint-André  </a:t>
            </a:r>
            <a:r>
              <a:rPr lang="fr-FR" sz="600">
                <a:solidFill>
                  <a:srgbClr val="FFC000"/>
                </a:solidFill>
                <a:latin typeface="Comfortaa"/>
                <a:ea typeface="Comfortaa"/>
                <a:cs typeface="Comfortaa"/>
                <a:sym typeface="Comfortaa"/>
              </a:rPr>
              <a:t>Novembre 2022</a:t>
            </a:r>
            <a:endParaRPr lang="fr-FR" sz="600" dirty="0">
              <a:solidFill>
                <a:srgbClr val="FFC000"/>
              </a:solidFill>
              <a:latin typeface="Comfortaa"/>
              <a:ea typeface="Comfortaa"/>
              <a:cs typeface="Comfortaa"/>
              <a:sym typeface="Comfortaa"/>
            </a:endParaRPr>
          </a:p>
        </p:txBody>
      </p:sp>
      <p:sp>
        <p:nvSpPr>
          <p:cNvPr id="3" name="ZoneTexte 2">
            <a:extLst>
              <a:ext uri="{FF2B5EF4-FFF2-40B4-BE49-F238E27FC236}">
                <a16:creationId xmlns:a16="http://schemas.microsoft.com/office/drawing/2014/main" id="{2505263C-5EB4-2E3E-4A78-A4BF1B9B5408}"/>
              </a:ext>
            </a:extLst>
          </p:cNvPr>
          <p:cNvSpPr txBox="1"/>
          <p:nvPr/>
        </p:nvSpPr>
        <p:spPr>
          <a:xfrm>
            <a:off x="113735" y="568938"/>
            <a:ext cx="2243889" cy="523220"/>
          </a:xfrm>
          <a:prstGeom prst="rect">
            <a:avLst/>
          </a:prstGeom>
          <a:noFill/>
        </p:spPr>
        <p:txBody>
          <a:bodyPr wrap="square" rtlCol="0">
            <a:spAutoFit/>
          </a:bodyPr>
          <a:lstStyle/>
          <a:p>
            <a:r>
              <a:rPr lang="fr-FR" dirty="0">
                <a:latin typeface="Bebas Neue" panose="020B0606020202050201" pitchFamily="34" charset="0"/>
              </a:rPr>
              <a:t>CONTEXTE</a:t>
            </a:r>
          </a:p>
          <a:p>
            <a:r>
              <a:rPr lang="fr-FR" dirty="0">
                <a:solidFill>
                  <a:srgbClr val="FFC000"/>
                </a:solidFill>
                <a:latin typeface="Bebas Neue" panose="020B0606020202050201" pitchFamily="34" charset="0"/>
              </a:rPr>
              <a:t>ENVIRONNANT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cxnSp>
        <p:nvCxnSpPr>
          <p:cNvPr id="107" name="Google Shape;107;p17"/>
          <p:cNvCxnSpPr/>
          <p:nvPr/>
        </p:nvCxnSpPr>
        <p:spPr>
          <a:xfrm rot="10800000" flipH="1">
            <a:off x="-34625" y="1054975"/>
            <a:ext cx="9194100" cy="3300"/>
          </a:xfrm>
          <a:prstGeom prst="straightConnector1">
            <a:avLst/>
          </a:prstGeom>
          <a:noFill/>
          <a:ln w="9525" cap="flat" cmpd="sng">
            <a:solidFill>
              <a:schemeClr val="dk2"/>
            </a:solidFill>
            <a:prstDash val="solid"/>
            <a:round/>
            <a:headEnd type="none" w="med" len="med"/>
            <a:tailEnd type="none" w="med" len="med"/>
          </a:ln>
        </p:spPr>
      </p:cxnSp>
      <p:sp>
        <p:nvSpPr>
          <p:cNvPr id="109" name="Google Shape;109;p17"/>
          <p:cNvSpPr txBox="1"/>
          <p:nvPr/>
        </p:nvSpPr>
        <p:spPr>
          <a:xfrm>
            <a:off x="6961900" y="251125"/>
            <a:ext cx="1931100" cy="477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fr" sz="1900">
                <a:latin typeface="Comfortaa"/>
                <a:ea typeface="Comfortaa"/>
                <a:cs typeface="Comfortaa"/>
                <a:sym typeface="Comfortaa"/>
              </a:rPr>
              <a:t>LA QUINTINIE</a:t>
            </a:r>
            <a:endParaRPr sz="1900">
              <a:latin typeface="Comfortaa"/>
              <a:ea typeface="Comfortaa"/>
              <a:cs typeface="Comfortaa"/>
              <a:sym typeface="Comfortaa"/>
            </a:endParaRPr>
          </a:p>
        </p:txBody>
      </p:sp>
      <p:sp>
        <p:nvSpPr>
          <p:cNvPr id="2" name="Google Shape;74;p14">
            <a:extLst>
              <a:ext uri="{FF2B5EF4-FFF2-40B4-BE49-F238E27FC236}">
                <a16:creationId xmlns:a16="http://schemas.microsoft.com/office/drawing/2014/main" id="{68523536-2E89-3FDD-88B1-129BF31CA1DF}"/>
              </a:ext>
            </a:extLst>
          </p:cNvPr>
          <p:cNvSpPr txBox="1">
            <a:spLocks/>
          </p:cNvSpPr>
          <p:nvPr/>
        </p:nvSpPr>
        <p:spPr>
          <a:xfrm>
            <a:off x="5618450" y="503600"/>
            <a:ext cx="3204000" cy="4722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Playfair Display"/>
              <a:buChar char="●"/>
              <a:defRPr sz="1800" b="0" i="0" u="none" strike="noStrike" cap="none">
                <a:solidFill>
                  <a:schemeClr val="dk2"/>
                </a:solidFill>
                <a:latin typeface="Playfair Display"/>
                <a:ea typeface="Playfair Display"/>
                <a:cs typeface="Playfair Display"/>
                <a:sym typeface="Playfair Display"/>
              </a:defRPr>
            </a:lvl1pPr>
            <a:lvl2pPr marL="914400" marR="0" lvl="1"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2pPr>
            <a:lvl3pPr marL="1371600" marR="0" lvl="2"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3pPr>
            <a:lvl4pPr marL="1828800" marR="0" lvl="3"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4pPr>
            <a:lvl5pPr marL="2286000" marR="0" lvl="4"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5pPr>
            <a:lvl6pPr marL="2743200" marR="0" lvl="5"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6pPr>
            <a:lvl7pPr marL="3200400" marR="0" lvl="6"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7pPr>
            <a:lvl8pPr marL="3657600" marR="0" lvl="7"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8pPr>
            <a:lvl9pPr marL="4114800" marR="0" lvl="8" indent="-317500" algn="l" rtl="0">
              <a:lnSpc>
                <a:spcPct val="115000"/>
              </a:lnSpc>
              <a:spcBef>
                <a:spcPts val="1600"/>
              </a:spcBef>
              <a:spcAft>
                <a:spcPts val="160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9pPr>
          </a:lstStyle>
          <a:p>
            <a:pPr marL="0" indent="0" algn="r">
              <a:spcAft>
                <a:spcPts val="1600"/>
              </a:spcAft>
              <a:buFont typeface="Playfair Display"/>
              <a:buNone/>
            </a:pPr>
            <a:r>
              <a:rPr lang="fr-FR" sz="600">
                <a:latin typeface="Comfortaa"/>
                <a:ea typeface="Comfortaa"/>
                <a:cs typeface="Comfortaa"/>
                <a:sym typeface="Comfortaa"/>
              </a:rPr>
              <a:t>Lambersart | Saint-André  </a:t>
            </a:r>
            <a:r>
              <a:rPr lang="fr-FR" sz="600">
                <a:solidFill>
                  <a:srgbClr val="FFC000"/>
                </a:solidFill>
                <a:latin typeface="Comfortaa"/>
                <a:ea typeface="Comfortaa"/>
                <a:cs typeface="Comfortaa"/>
                <a:sym typeface="Comfortaa"/>
              </a:rPr>
              <a:t>Novembre 2022</a:t>
            </a:r>
            <a:endParaRPr lang="fr-FR" sz="600" dirty="0">
              <a:solidFill>
                <a:srgbClr val="FFC000"/>
              </a:solidFill>
              <a:latin typeface="Comfortaa"/>
              <a:ea typeface="Comfortaa"/>
              <a:cs typeface="Comfortaa"/>
              <a:sym typeface="Comfortaa"/>
            </a:endParaRPr>
          </a:p>
        </p:txBody>
      </p:sp>
      <p:sp>
        <p:nvSpPr>
          <p:cNvPr id="3" name="ZoneTexte 2">
            <a:extLst>
              <a:ext uri="{FF2B5EF4-FFF2-40B4-BE49-F238E27FC236}">
                <a16:creationId xmlns:a16="http://schemas.microsoft.com/office/drawing/2014/main" id="{2505263C-5EB4-2E3E-4A78-A4BF1B9B5408}"/>
              </a:ext>
            </a:extLst>
          </p:cNvPr>
          <p:cNvSpPr txBox="1"/>
          <p:nvPr/>
        </p:nvSpPr>
        <p:spPr>
          <a:xfrm>
            <a:off x="113735" y="568938"/>
            <a:ext cx="2243889" cy="523220"/>
          </a:xfrm>
          <a:prstGeom prst="rect">
            <a:avLst/>
          </a:prstGeom>
          <a:noFill/>
        </p:spPr>
        <p:txBody>
          <a:bodyPr wrap="square" rtlCol="0">
            <a:spAutoFit/>
          </a:bodyPr>
          <a:lstStyle/>
          <a:p>
            <a:r>
              <a:rPr lang="fr-FR" dirty="0">
                <a:latin typeface="Bebas Neue" panose="020B0606020202050201" pitchFamily="34" charset="0"/>
              </a:rPr>
              <a:t>RAPPEL DU PROCESSUS</a:t>
            </a:r>
          </a:p>
          <a:p>
            <a:r>
              <a:rPr lang="fr-FR" dirty="0">
                <a:solidFill>
                  <a:srgbClr val="FFC000"/>
                </a:solidFill>
                <a:latin typeface="Bebas Neue" panose="020B0606020202050201" pitchFamily="34" charset="0"/>
              </a:rPr>
              <a:t>planning</a:t>
            </a:r>
          </a:p>
        </p:txBody>
      </p:sp>
      <p:graphicFrame>
        <p:nvGraphicFramePr>
          <p:cNvPr id="4" name="Diagramme 3">
            <a:extLst>
              <a:ext uri="{FF2B5EF4-FFF2-40B4-BE49-F238E27FC236}">
                <a16:creationId xmlns:a16="http://schemas.microsoft.com/office/drawing/2014/main" id="{02479DE8-1221-E2D3-50F9-D65B25C12092}"/>
              </a:ext>
            </a:extLst>
          </p:cNvPr>
          <p:cNvGraphicFramePr/>
          <p:nvPr>
            <p:extLst>
              <p:ext uri="{D42A27DB-BD31-4B8C-83A1-F6EECF244321}">
                <p14:modId xmlns:p14="http://schemas.microsoft.com/office/powerpoint/2010/main" val="473605908"/>
              </p:ext>
            </p:extLst>
          </p:nvPr>
        </p:nvGraphicFramePr>
        <p:xfrm>
          <a:off x="179698" y="1753631"/>
          <a:ext cx="8308381" cy="26679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43946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graphicEl>
                                              <a:dgm id="{47A063E5-3FDD-4D75-8AAD-A2F96B6CE0AD}"/>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graphicEl>
                                              <a:dgm id="{4D866FC6-9036-4385-8ECC-FDFC423C36AF}"/>
                                            </p:graphic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graphicEl>
                                              <a:dgm id="{EEE0E9F4-33CC-4062-94A8-42F6F7C82977}"/>
                                            </p:graphic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
                                            <p:graphicEl>
                                              <a:dgm id="{58CF8844-D92C-49BE-8D20-5578C9E2BCDA}"/>
                                            </p:graphic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
                                            <p:graphicEl>
                                              <a:dgm id="{7CE03B5F-BC2D-4FF3-A219-B29D7E0C6832}"/>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graphicEl>
                                              <a:dgm id="{8F1EA040-7BB9-42A0-A65D-B856D4C9D8B6}"/>
                                            </p:graphic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
                                            <p:graphicEl>
                                              <a:dgm id="{302BB241-2214-4529-ACB4-17D6580BE606}"/>
                                            </p:graphic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4">
                                            <p:graphicEl>
                                              <a:dgm id="{92480B4B-0311-430C-A254-D26E1350DC74}"/>
                                            </p:graphic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
                                            <p:graphicEl>
                                              <a:dgm id="{21AB9A7D-FA25-4820-B30F-443B26D30237}"/>
                                            </p:graphic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graphicEl>
                                              <a:dgm id="{CB57A885-8B45-482E-89B5-0C3F13A0E6E2}"/>
                                            </p:graphic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4">
                                            <p:graphicEl>
                                              <a:dgm id="{8B41CEB9-9815-4718-8CAC-0F5080AAD774}"/>
                                            </p:graphic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4">
                                            <p:graphicEl>
                                              <a:dgm id="{D5EFE220-6BC9-4122-8DDF-16ABC7867C78}"/>
                                            </p:graphicEl>
                                          </p:spTgt>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4">
                                            <p:graphicEl>
                                              <a:dgm id="{80556ED1-DF6E-4C13-A7D7-9DF308C8D918}"/>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cxnSp>
        <p:nvCxnSpPr>
          <p:cNvPr id="136" name="Google Shape;136;p18"/>
          <p:cNvCxnSpPr/>
          <p:nvPr/>
        </p:nvCxnSpPr>
        <p:spPr>
          <a:xfrm rot="10800000" flipH="1">
            <a:off x="-34625" y="1054975"/>
            <a:ext cx="9194100" cy="3300"/>
          </a:xfrm>
          <a:prstGeom prst="straightConnector1">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137" name="Google Shape;137;p18"/>
          <p:cNvSpPr txBox="1"/>
          <p:nvPr/>
        </p:nvSpPr>
        <p:spPr>
          <a:xfrm>
            <a:off x="6961900" y="251125"/>
            <a:ext cx="1931100" cy="477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fr" sz="1900">
                <a:latin typeface="Comfortaa"/>
                <a:ea typeface="Comfortaa"/>
                <a:cs typeface="Comfortaa"/>
                <a:sym typeface="Comfortaa"/>
              </a:rPr>
              <a:t>LA QUINTINIE</a:t>
            </a:r>
            <a:endParaRPr sz="1900">
              <a:latin typeface="Comfortaa"/>
              <a:ea typeface="Comfortaa"/>
              <a:cs typeface="Comfortaa"/>
              <a:sym typeface="Comfortaa"/>
            </a:endParaRPr>
          </a:p>
        </p:txBody>
      </p:sp>
      <p:sp>
        <p:nvSpPr>
          <p:cNvPr id="2" name="Google Shape;74;p14">
            <a:extLst>
              <a:ext uri="{FF2B5EF4-FFF2-40B4-BE49-F238E27FC236}">
                <a16:creationId xmlns:a16="http://schemas.microsoft.com/office/drawing/2014/main" id="{7969FBF6-F266-3786-3FEF-22DBAA4DE8D0}"/>
              </a:ext>
            </a:extLst>
          </p:cNvPr>
          <p:cNvSpPr txBox="1">
            <a:spLocks/>
          </p:cNvSpPr>
          <p:nvPr/>
        </p:nvSpPr>
        <p:spPr>
          <a:xfrm>
            <a:off x="5618450" y="503600"/>
            <a:ext cx="3204000" cy="4722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Playfair Display"/>
              <a:buChar char="●"/>
              <a:defRPr sz="1800" b="0" i="0" u="none" strike="noStrike" cap="none">
                <a:solidFill>
                  <a:schemeClr val="dk2"/>
                </a:solidFill>
                <a:latin typeface="Playfair Display"/>
                <a:ea typeface="Playfair Display"/>
                <a:cs typeface="Playfair Display"/>
                <a:sym typeface="Playfair Display"/>
              </a:defRPr>
            </a:lvl1pPr>
            <a:lvl2pPr marL="914400" marR="0" lvl="1"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2pPr>
            <a:lvl3pPr marL="1371600" marR="0" lvl="2"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3pPr>
            <a:lvl4pPr marL="1828800" marR="0" lvl="3"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4pPr>
            <a:lvl5pPr marL="2286000" marR="0" lvl="4"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5pPr>
            <a:lvl6pPr marL="2743200" marR="0" lvl="5"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6pPr>
            <a:lvl7pPr marL="3200400" marR="0" lvl="6"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7pPr>
            <a:lvl8pPr marL="3657600" marR="0" lvl="7"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8pPr>
            <a:lvl9pPr marL="4114800" marR="0" lvl="8" indent="-317500" algn="l" rtl="0">
              <a:lnSpc>
                <a:spcPct val="115000"/>
              </a:lnSpc>
              <a:spcBef>
                <a:spcPts val="1600"/>
              </a:spcBef>
              <a:spcAft>
                <a:spcPts val="160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9pPr>
          </a:lstStyle>
          <a:p>
            <a:pPr marL="0" indent="0" algn="r">
              <a:spcAft>
                <a:spcPts val="1600"/>
              </a:spcAft>
              <a:buFont typeface="Playfair Display"/>
              <a:buNone/>
            </a:pPr>
            <a:r>
              <a:rPr lang="fr-FR" sz="600" dirty="0">
                <a:latin typeface="Comfortaa"/>
                <a:ea typeface="Comfortaa"/>
                <a:cs typeface="Comfortaa"/>
                <a:sym typeface="Comfortaa"/>
              </a:rPr>
              <a:t>Lambersart | Saint-André  </a:t>
            </a:r>
            <a:r>
              <a:rPr lang="fr-FR" sz="600" dirty="0">
                <a:solidFill>
                  <a:srgbClr val="FFC000"/>
                </a:solidFill>
                <a:latin typeface="Comfortaa"/>
                <a:ea typeface="Comfortaa"/>
                <a:cs typeface="Comfortaa"/>
                <a:sym typeface="Comfortaa"/>
              </a:rPr>
              <a:t>Novembre 2022</a:t>
            </a:r>
          </a:p>
        </p:txBody>
      </p:sp>
      <p:sp>
        <p:nvSpPr>
          <p:cNvPr id="3" name="ZoneTexte 2">
            <a:extLst>
              <a:ext uri="{FF2B5EF4-FFF2-40B4-BE49-F238E27FC236}">
                <a16:creationId xmlns:a16="http://schemas.microsoft.com/office/drawing/2014/main" id="{F54F6DCF-E394-B3CB-7C05-3E01AA554C91}"/>
              </a:ext>
            </a:extLst>
          </p:cNvPr>
          <p:cNvSpPr txBox="1"/>
          <p:nvPr/>
        </p:nvSpPr>
        <p:spPr>
          <a:xfrm>
            <a:off x="113736" y="377866"/>
            <a:ext cx="3652148" cy="677108"/>
          </a:xfrm>
          <a:prstGeom prst="rect">
            <a:avLst/>
          </a:prstGeom>
          <a:noFill/>
        </p:spPr>
        <p:txBody>
          <a:bodyPr wrap="square" rtlCol="0">
            <a:spAutoFit/>
          </a:bodyPr>
          <a:lstStyle/>
          <a:p>
            <a:r>
              <a:rPr lang="fr-FR" dirty="0">
                <a:latin typeface="Bebas Neue" panose="020B0606020202050201" pitchFamily="34" charset="0"/>
              </a:rPr>
              <a:t>Synthèse DES échanges</a:t>
            </a:r>
          </a:p>
          <a:p>
            <a:r>
              <a:rPr lang="fr-FR" sz="2400" dirty="0">
                <a:solidFill>
                  <a:srgbClr val="FFC000"/>
                </a:solidFill>
                <a:latin typeface="Bebas Neue" panose="020B0606020202050201" pitchFamily="34" charset="0"/>
              </a:rPr>
              <a:t>Concertation novembre 2021</a:t>
            </a:r>
          </a:p>
        </p:txBody>
      </p:sp>
      <p:sp>
        <p:nvSpPr>
          <p:cNvPr id="4" name="object 3">
            <a:extLst>
              <a:ext uri="{FF2B5EF4-FFF2-40B4-BE49-F238E27FC236}">
                <a16:creationId xmlns:a16="http://schemas.microsoft.com/office/drawing/2014/main" id="{C1470D85-6F7C-01E7-C5E1-35F33CF0A756}"/>
              </a:ext>
            </a:extLst>
          </p:cNvPr>
          <p:cNvSpPr txBox="1"/>
          <p:nvPr/>
        </p:nvSpPr>
        <p:spPr>
          <a:xfrm>
            <a:off x="484223" y="1385125"/>
            <a:ext cx="4196959" cy="236603"/>
          </a:xfrm>
          <a:prstGeom prst="rect">
            <a:avLst/>
          </a:prstGeom>
          <a:solidFill>
            <a:schemeClr val="accent1"/>
          </a:solidFill>
        </p:spPr>
        <p:txBody>
          <a:bodyPr vert="horz" wrap="square" lIns="0" tIns="20955" rIns="0" bIns="0" rtlCol="0">
            <a:spAutoFit/>
          </a:bodyPr>
          <a:lstStyle/>
          <a:p>
            <a:pPr marL="90805">
              <a:lnSpc>
                <a:spcPct val="100000"/>
              </a:lnSpc>
              <a:spcBef>
                <a:spcPts val="165"/>
              </a:spcBef>
            </a:pPr>
            <a:r>
              <a:rPr b="1" spc="-90" dirty="0">
                <a:solidFill>
                  <a:srgbClr val="FFFFFF"/>
                </a:solidFill>
                <a:latin typeface="Comfortaa" panose="020B0604020202020204" charset="0"/>
                <a:cs typeface="Tahoma"/>
              </a:rPr>
              <a:t>Proportion</a:t>
            </a:r>
            <a:r>
              <a:rPr b="1" spc="-85" dirty="0">
                <a:solidFill>
                  <a:srgbClr val="FFFFFF"/>
                </a:solidFill>
                <a:latin typeface="Comfortaa" panose="020B0604020202020204" charset="0"/>
                <a:cs typeface="Tahoma"/>
              </a:rPr>
              <a:t>s</a:t>
            </a:r>
            <a:r>
              <a:rPr b="1" spc="-40" dirty="0">
                <a:solidFill>
                  <a:srgbClr val="FFFFFF"/>
                </a:solidFill>
                <a:latin typeface="Comfortaa" panose="020B0604020202020204" charset="0"/>
                <a:cs typeface="Tahoma"/>
              </a:rPr>
              <a:t> </a:t>
            </a:r>
            <a:r>
              <a:rPr b="1" spc="-15" dirty="0">
                <a:solidFill>
                  <a:srgbClr val="FFFFFF"/>
                </a:solidFill>
                <a:latin typeface="Comfortaa" panose="020B0604020202020204" charset="0"/>
                <a:cs typeface="Tahoma"/>
              </a:rPr>
              <a:t>d</a:t>
            </a:r>
            <a:r>
              <a:rPr b="1" spc="-10" dirty="0">
                <a:solidFill>
                  <a:srgbClr val="FFFFFF"/>
                </a:solidFill>
                <a:latin typeface="Comfortaa" panose="020B0604020202020204" charset="0"/>
                <a:cs typeface="Tahoma"/>
              </a:rPr>
              <a:t>u</a:t>
            </a:r>
            <a:r>
              <a:rPr b="1" spc="-40" dirty="0">
                <a:solidFill>
                  <a:srgbClr val="FFFFFF"/>
                </a:solidFill>
                <a:latin typeface="Comfortaa" panose="020B0604020202020204" charset="0"/>
                <a:cs typeface="Tahoma"/>
              </a:rPr>
              <a:t> </a:t>
            </a:r>
            <a:r>
              <a:rPr b="1" spc="-95" dirty="0">
                <a:solidFill>
                  <a:srgbClr val="FFFFFF"/>
                </a:solidFill>
                <a:latin typeface="Comfortaa" panose="020B0604020202020204" charset="0"/>
                <a:cs typeface="Tahoma"/>
              </a:rPr>
              <a:t>site</a:t>
            </a:r>
            <a:r>
              <a:rPr b="1" spc="-40" dirty="0">
                <a:solidFill>
                  <a:srgbClr val="FFFFFF"/>
                </a:solidFill>
                <a:latin typeface="Comfortaa" panose="020B0604020202020204" charset="0"/>
                <a:cs typeface="Tahoma"/>
              </a:rPr>
              <a:t> </a:t>
            </a:r>
            <a:r>
              <a:rPr b="1" spc="-80" dirty="0">
                <a:solidFill>
                  <a:srgbClr val="FFFFFF"/>
                </a:solidFill>
                <a:latin typeface="Comfortaa" panose="020B0604020202020204" charset="0"/>
                <a:cs typeface="Tahoma"/>
              </a:rPr>
              <a:t>e</a:t>
            </a:r>
            <a:r>
              <a:rPr b="1" spc="-55" dirty="0">
                <a:solidFill>
                  <a:srgbClr val="FFFFFF"/>
                </a:solidFill>
                <a:latin typeface="Comfortaa" panose="020B0604020202020204" charset="0"/>
                <a:cs typeface="Tahoma"/>
              </a:rPr>
              <a:t>t</a:t>
            </a:r>
            <a:r>
              <a:rPr b="1" spc="-25" dirty="0">
                <a:solidFill>
                  <a:srgbClr val="FFFFFF"/>
                </a:solidFill>
                <a:latin typeface="Comfortaa" panose="020B0604020202020204" charset="0"/>
                <a:cs typeface="Tahoma"/>
              </a:rPr>
              <a:t> </a:t>
            </a:r>
            <a:r>
              <a:rPr b="1" spc="-50" dirty="0">
                <a:solidFill>
                  <a:srgbClr val="FFFFFF"/>
                </a:solidFill>
                <a:latin typeface="Comfortaa" panose="020B0604020202020204" charset="0"/>
                <a:cs typeface="Tahoma"/>
              </a:rPr>
              <a:t>configuratio</a:t>
            </a:r>
            <a:r>
              <a:rPr b="1" spc="-60" dirty="0">
                <a:solidFill>
                  <a:srgbClr val="FFFFFF"/>
                </a:solidFill>
                <a:latin typeface="Comfortaa" panose="020B0604020202020204" charset="0"/>
                <a:cs typeface="Tahoma"/>
              </a:rPr>
              <a:t>n</a:t>
            </a:r>
            <a:r>
              <a:rPr b="1" spc="-50" dirty="0">
                <a:solidFill>
                  <a:srgbClr val="FFFFFF"/>
                </a:solidFill>
                <a:latin typeface="Comfortaa" panose="020B0604020202020204" charset="0"/>
                <a:cs typeface="Tahoma"/>
              </a:rPr>
              <a:t> </a:t>
            </a:r>
            <a:r>
              <a:rPr b="1" spc="-40" dirty="0">
                <a:solidFill>
                  <a:srgbClr val="FFFFFF"/>
                </a:solidFill>
                <a:latin typeface="Comfortaa" panose="020B0604020202020204" charset="0"/>
                <a:cs typeface="Tahoma"/>
              </a:rPr>
              <a:t>urbain</a:t>
            </a:r>
            <a:r>
              <a:rPr b="1" spc="-35" dirty="0">
                <a:solidFill>
                  <a:srgbClr val="FFFFFF"/>
                </a:solidFill>
                <a:latin typeface="Comfortaa" panose="020B0604020202020204" charset="0"/>
                <a:cs typeface="Tahoma"/>
              </a:rPr>
              <a:t>e</a:t>
            </a:r>
            <a:r>
              <a:rPr b="1" spc="-40" dirty="0">
                <a:solidFill>
                  <a:srgbClr val="FFFFFF"/>
                </a:solidFill>
                <a:latin typeface="Comfortaa" panose="020B0604020202020204" charset="0"/>
                <a:cs typeface="Tahoma"/>
              </a:rPr>
              <a:t> </a:t>
            </a:r>
            <a:r>
              <a:rPr b="1" spc="-155" dirty="0">
                <a:solidFill>
                  <a:srgbClr val="FFFFFF"/>
                </a:solidFill>
                <a:latin typeface="Comfortaa" panose="020B0604020202020204" charset="0"/>
                <a:cs typeface="Tahoma"/>
              </a:rPr>
              <a:t>:</a:t>
            </a:r>
            <a:endParaRPr dirty="0">
              <a:latin typeface="Comfortaa" panose="020B0604020202020204" charset="0"/>
              <a:cs typeface="Tahoma"/>
            </a:endParaRPr>
          </a:p>
        </p:txBody>
      </p:sp>
      <p:sp>
        <p:nvSpPr>
          <p:cNvPr id="7" name="ZoneTexte 6">
            <a:extLst>
              <a:ext uri="{FF2B5EF4-FFF2-40B4-BE49-F238E27FC236}">
                <a16:creationId xmlns:a16="http://schemas.microsoft.com/office/drawing/2014/main" id="{CE2E92D3-9EBB-F0B2-0DA9-844F90604145}"/>
              </a:ext>
            </a:extLst>
          </p:cNvPr>
          <p:cNvSpPr txBox="1"/>
          <p:nvPr/>
        </p:nvSpPr>
        <p:spPr>
          <a:xfrm>
            <a:off x="293698" y="1732082"/>
            <a:ext cx="8727471" cy="3139321"/>
          </a:xfrm>
          <a:prstGeom prst="rect">
            <a:avLst/>
          </a:prstGeom>
          <a:noFill/>
        </p:spPr>
        <p:txBody>
          <a:bodyPr wrap="square">
            <a:spAutoFit/>
          </a:bodyPr>
          <a:lstStyle/>
          <a:p>
            <a:pPr marL="299085" marR="70485" indent="-287020">
              <a:lnSpc>
                <a:spcPct val="100000"/>
              </a:lnSpc>
              <a:spcBef>
                <a:spcPts val="105"/>
              </a:spcBef>
              <a:buFont typeface="Arial MT"/>
              <a:buChar char="•"/>
              <a:tabLst>
                <a:tab pos="299085" algn="l"/>
                <a:tab pos="299720" algn="l"/>
              </a:tabLst>
            </a:pPr>
            <a:r>
              <a:rPr lang="fr-FR" sz="1100" spc="-85" dirty="0">
                <a:solidFill>
                  <a:schemeClr val="bg2"/>
                </a:solidFill>
                <a:latin typeface="Comfortaa" panose="020B0604020202020204" charset="0"/>
                <a:cs typeface="Verdana"/>
              </a:rPr>
              <a:t>Essayer</a:t>
            </a:r>
            <a:r>
              <a:rPr lang="fr-FR" sz="1100" spc="-110" dirty="0">
                <a:solidFill>
                  <a:schemeClr val="bg2"/>
                </a:solidFill>
                <a:latin typeface="Comfortaa" panose="020B0604020202020204" charset="0"/>
                <a:cs typeface="Verdana"/>
              </a:rPr>
              <a:t> </a:t>
            </a:r>
            <a:r>
              <a:rPr lang="fr-FR" sz="1100" spc="80" dirty="0">
                <a:solidFill>
                  <a:schemeClr val="bg2"/>
                </a:solidFill>
                <a:latin typeface="Comfortaa" panose="020B0604020202020204" charset="0"/>
                <a:cs typeface="Verdana"/>
              </a:rPr>
              <a:t>de</a:t>
            </a:r>
            <a:r>
              <a:rPr lang="fr-FR" sz="1100" spc="-110" dirty="0">
                <a:solidFill>
                  <a:schemeClr val="bg2"/>
                </a:solidFill>
                <a:latin typeface="Comfortaa" panose="020B0604020202020204" charset="0"/>
                <a:cs typeface="Verdana"/>
              </a:rPr>
              <a:t> </a:t>
            </a:r>
            <a:r>
              <a:rPr lang="fr-FR" sz="1100" spc="-80" dirty="0">
                <a:solidFill>
                  <a:schemeClr val="bg2"/>
                </a:solidFill>
                <a:latin typeface="Comfortaa" panose="020B0604020202020204" charset="0"/>
                <a:cs typeface="Verdana"/>
              </a:rPr>
              <a:t>rester</a:t>
            </a:r>
            <a:r>
              <a:rPr lang="fr-FR" sz="1100" spc="-85" dirty="0">
                <a:solidFill>
                  <a:schemeClr val="bg2"/>
                </a:solidFill>
                <a:latin typeface="Comfortaa" panose="020B0604020202020204" charset="0"/>
                <a:cs typeface="Verdana"/>
              </a:rPr>
              <a:t> </a:t>
            </a:r>
            <a:r>
              <a:rPr lang="fr-FR" sz="1100" spc="-50" dirty="0">
                <a:solidFill>
                  <a:schemeClr val="bg2"/>
                </a:solidFill>
                <a:latin typeface="Comfortaa" panose="020B0604020202020204" charset="0"/>
                <a:cs typeface="Verdana"/>
              </a:rPr>
              <a:t>mesuré</a:t>
            </a:r>
            <a:r>
              <a:rPr lang="fr-FR" sz="1100" spc="-114" dirty="0">
                <a:solidFill>
                  <a:schemeClr val="bg2"/>
                </a:solidFill>
                <a:latin typeface="Comfortaa" panose="020B0604020202020204" charset="0"/>
                <a:cs typeface="Verdana"/>
              </a:rPr>
              <a:t> </a:t>
            </a:r>
            <a:r>
              <a:rPr lang="fr-FR" sz="1100" spc="-10" dirty="0">
                <a:solidFill>
                  <a:schemeClr val="bg2"/>
                </a:solidFill>
                <a:latin typeface="Comfortaa" panose="020B0604020202020204" charset="0"/>
                <a:cs typeface="Verdana"/>
              </a:rPr>
              <a:t>dans</a:t>
            </a:r>
            <a:r>
              <a:rPr lang="fr-FR" sz="1100" spc="-95" dirty="0">
                <a:solidFill>
                  <a:schemeClr val="bg2"/>
                </a:solidFill>
                <a:latin typeface="Comfortaa" panose="020B0604020202020204" charset="0"/>
                <a:cs typeface="Verdana"/>
              </a:rPr>
              <a:t> </a:t>
            </a:r>
            <a:r>
              <a:rPr lang="fr-FR" sz="1100" spc="-65" dirty="0">
                <a:solidFill>
                  <a:schemeClr val="bg2"/>
                </a:solidFill>
                <a:latin typeface="Comfortaa" panose="020B0604020202020204" charset="0"/>
                <a:cs typeface="Verdana"/>
              </a:rPr>
              <a:t>les</a:t>
            </a:r>
            <a:r>
              <a:rPr lang="fr-FR" sz="1100" spc="-135" dirty="0">
                <a:solidFill>
                  <a:schemeClr val="bg2"/>
                </a:solidFill>
                <a:latin typeface="Comfortaa" panose="020B0604020202020204" charset="0"/>
                <a:cs typeface="Verdana"/>
              </a:rPr>
              <a:t> </a:t>
            </a:r>
            <a:r>
              <a:rPr lang="fr-FR" sz="1100" b="1" spc="-40" dirty="0">
                <a:solidFill>
                  <a:schemeClr val="bg2"/>
                </a:solidFill>
                <a:latin typeface="Comfortaa" panose="020B0604020202020204" charset="0"/>
                <a:cs typeface="Verdana"/>
              </a:rPr>
              <a:t>proportions</a:t>
            </a:r>
            <a:r>
              <a:rPr lang="fr-FR" sz="1100" b="1" spc="-135" dirty="0">
                <a:solidFill>
                  <a:schemeClr val="bg2"/>
                </a:solidFill>
                <a:latin typeface="Comfortaa" panose="020B0604020202020204" charset="0"/>
                <a:cs typeface="Verdana"/>
              </a:rPr>
              <a:t> </a:t>
            </a:r>
            <a:r>
              <a:rPr lang="fr-FR" sz="1100" b="1" spc="-30" dirty="0">
                <a:solidFill>
                  <a:schemeClr val="bg2"/>
                </a:solidFill>
                <a:latin typeface="Comfortaa" panose="020B0604020202020204" charset="0"/>
                <a:cs typeface="Verdana"/>
              </a:rPr>
              <a:t>entre</a:t>
            </a:r>
            <a:r>
              <a:rPr lang="fr-FR" sz="1100" b="1" spc="-100" dirty="0">
                <a:solidFill>
                  <a:schemeClr val="bg2"/>
                </a:solidFill>
                <a:latin typeface="Comfortaa" panose="020B0604020202020204" charset="0"/>
                <a:cs typeface="Verdana"/>
              </a:rPr>
              <a:t> </a:t>
            </a:r>
            <a:r>
              <a:rPr lang="fr-FR" sz="1100" b="1" spc="20" dirty="0">
                <a:solidFill>
                  <a:schemeClr val="bg2"/>
                </a:solidFill>
                <a:latin typeface="Comfortaa" panose="020B0604020202020204" charset="0"/>
                <a:cs typeface="Verdana"/>
              </a:rPr>
              <a:t>espaces</a:t>
            </a:r>
            <a:r>
              <a:rPr lang="fr-FR" sz="1100" b="1" spc="-135" dirty="0">
                <a:solidFill>
                  <a:schemeClr val="bg2"/>
                </a:solidFill>
                <a:latin typeface="Comfortaa" panose="020B0604020202020204" charset="0"/>
                <a:cs typeface="Verdana"/>
              </a:rPr>
              <a:t> </a:t>
            </a:r>
            <a:r>
              <a:rPr lang="fr-FR" sz="1100" b="1" spc="-65" dirty="0">
                <a:solidFill>
                  <a:schemeClr val="bg2"/>
                </a:solidFill>
                <a:latin typeface="Comfortaa" panose="020B0604020202020204" charset="0"/>
                <a:cs typeface="Verdana"/>
              </a:rPr>
              <a:t>construits</a:t>
            </a:r>
            <a:r>
              <a:rPr lang="fr-FR" sz="1100" b="1" spc="-145" dirty="0">
                <a:solidFill>
                  <a:schemeClr val="bg2"/>
                </a:solidFill>
                <a:latin typeface="Comfortaa" panose="020B0604020202020204" charset="0"/>
                <a:cs typeface="Verdana"/>
              </a:rPr>
              <a:t> </a:t>
            </a:r>
            <a:r>
              <a:rPr lang="fr-FR" sz="1100" b="1" spc="-25" dirty="0">
                <a:solidFill>
                  <a:schemeClr val="bg2"/>
                </a:solidFill>
                <a:latin typeface="Comfortaa" panose="020B0604020202020204" charset="0"/>
                <a:cs typeface="Verdana"/>
              </a:rPr>
              <a:t>/</a:t>
            </a:r>
            <a:r>
              <a:rPr lang="fr-FR" sz="1100" b="1" spc="-90" dirty="0">
                <a:solidFill>
                  <a:schemeClr val="bg2"/>
                </a:solidFill>
                <a:latin typeface="Comfortaa" panose="020B0604020202020204" charset="0"/>
                <a:cs typeface="Verdana"/>
              </a:rPr>
              <a:t> </a:t>
            </a:r>
            <a:r>
              <a:rPr lang="fr-FR" sz="1100" b="1" spc="20" dirty="0">
                <a:solidFill>
                  <a:schemeClr val="bg2"/>
                </a:solidFill>
                <a:latin typeface="Comfortaa" panose="020B0604020202020204" charset="0"/>
                <a:cs typeface="Verdana"/>
              </a:rPr>
              <a:t>espaces</a:t>
            </a:r>
            <a:r>
              <a:rPr lang="fr-FR" sz="1100" b="1" spc="-135" dirty="0">
                <a:solidFill>
                  <a:schemeClr val="bg2"/>
                </a:solidFill>
                <a:latin typeface="Comfortaa" panose="020B0604020202020204" charset="0"/>
                <a:cs typeface="Verdana"/>
              </a:rPr>
              <a:t> </a:t>
            </a:r>
            <a:r>
              <a:rPr lang="fr-FR" sz="1100" b="1" spc="-85" dirty="0">
                <a:solidFill>
                  <a:schemeClr val="bg2"/>
                </a:solidFill>
                <a:latin typeface="Comfortaa" panose="020B0604020202020204" charset="0"/>
                <a:cs typeface="Verdana"/>
              </a:rPr>
              <a:t>verts</a:t>
            </a:r>
            <a:r>
              <a:rPr lang="fr-FR" sz="1100" b="1" spc="-110" dirty="0">
                <a:solidFill>
                  <a:schemeClr val="bg2"/>
                </a:solidFill>
                <a:latin typeface="Comfortaa" panose="020B0604020202020204" charset="0"/>
                <a:cs typeface="Verdana"/>
              </a:rPr>
              <a:t> </a:t>
            </a:r>
            <a:r>
              <a:rPr lang="fr-FR" sz="1100" dirty="0">
                <a:solidFill>
                  <a:schemeClr val="bg2"/>
                </a:solidFill>
                <a:latin typeface="Comfortaa" panose="020B0604020202020204" charset="0"/>
                <a:cs typeface="Verdana"/>
              </a:rPr>
              <a:t>et</a:t>
            </a:r>
            <a:r>
              <a:rPr lang="fr-FR" sz="1100" spc="-114" dirty="0">
                <a:solidFill>
                  <a:schemeClr val="bg2"/>
                </a:solidFill>
                <a:latin typeface="Comfortaa" panose="020B0604020202020204" charset="0"/>
                <a:cs typeface="Verdana"/>
              </a:rPr>
              <a:t> </a:t>
            </a:r>
            <a:r>
              <a:rPr lang="fr-FR" sz="1100" spc="20" dirty="0">
                <a:solidFill>
                  <a:schemeClr val="bg2"/>
                </a:solidFill>
                <a:latin typeface="Comfortaa" panose="020B0604020202020204" charset="0"/>
                <a:cs typeface="Verdana"/>
              </a:rPr>
              <a:t>espaces</a:t>
            </a:r>
            <a:r>
              <a:rPr lang="fr-FR" sz="1100" spc="-125" dirty="0">
                <a:solidFill>
                  <a:schemeClr val="bg2"/>
                </a:solidFill>
                <a:latin typeface="Comfortaa" panose="020B0604020202020204" charset="0"/>
                <a:cs typeface="Verdana"/>
              </a:rPr>
              <a:t> </a:t>
            </a:r>
            <a:r>
              <a:rPr lang="fr-FR" sz="1100" spc="75" dirty="0">
                <a:solidFill>
                  <a:schemeClr val="bg2"/>
                </a:solidFill>
                <a:latin typeface="Comfortaa" panose="020B0604020202020204" charset="0"/>
                <a:cs typeface="Verdana"/>
              </a:rPr>
              <a:t>de </a:t>
            </a:r>
            <a:r>
              <a:rPr lang="fr-FR" sz="1100" spc="-475" dirty="0">
                <a:solidFill>
                  <a:schemeClr val="bg2"/>
                </a:solidFill>
                <a:latin typeface="Comfortaa" panose="020B0604020202020204" charset="0"/>
                <a:cs typeface="Verdana"/>
              </a:rPr>
              <a:t> </a:t>
            </a:r>
            <a:r>
              <a:rPr lang="fr-FR" sz="1100" spc="-40" dirty="0">
                <a:solidFill>
                  <a:schemeClr val="bg2"/>
                </a:solidFill>
                <a:latin typeface="Comfortaa" panose="020B0604020202020204" charset="0"/>
                <a:cs typeface="Verdana"/>
              </a:rPr>
              <a:t>stationnements</a:t>
            </a:r>
            <a:endParaRPr lang="fr-FR" sz="1100" dirty="0">
              <a:solidFill>
                <a:schemeClr val="bg2"/>
              </a:solidFill>
              <a:latin typeface="Comfortaa" panose="020B0604020202020204" charset="0"/>
              <a:cs typeface="Verdana"/>
            </a:endParaRPr>
          </a:p>
          <a:p>
            <a:pPr>
              <a:lnSpc>
                <a:spcPct val="100000"/>
              </a:lnSpc>
              <a:spcBef>
                <a:spcPts val="40"/>
              </a:spcBef>
              <a:buClr>
                <a:srgbClr val="001F5F"/>
              </a:buClr>
              <a:buFont typeface="Arial MT"/>
              <a:buChar char="•"/>
            </a:pPr>
            <a:endParaRPr lang="fr-FR" sz="1100" dirty="0">
              <a:solidFill>
                <a:schemeClr val="bg2"/>
              </a:solidFill>
              <a:latin typeface="Comfortaa" panose="020B0604020202020204" charset="0"/>
              <a:cs typeface="Verdana"/>
            </a:endParaRPr>
          </a:p>
          <a:p>
            <a:pPr marL="299085" indent="-287020">
              <a:lnSpc>
                <a:spcPct val="100000"/>
              </a:lnSpc>
              <a:buFont typeface="Arial MT"/>
              <a:buChar char="•"/>
              <a:tabLst>
                <a:tab pos="299085" algn="l"/>
                <a:tab pos="299720" algn="l"/>
              </a:tabLst>
            </a:pPr>
            <a:r>
              <a:rPr lang="fr-FR" sz="1100" dirty="0">
                <a:solidFill>
                  <a:schemeClr val="bg2"/>
                </a:solidFill>
                <a:latin typeface="Comfortaa" panose="020B0604020202020204" charset="0"/>
                <a:cs typeface="Verdana"/>
              </a:rPr>
              <a:t>Volonté</a:t>
            </a:r>
            <a:r>
              <a:rPr lang="fr-FR" sz="1100" spc="-135" dirty="0">
                <a:solidFill>
                  <a:schemeClr val="bg2"/>
                </a:solidFill>
                <a:latin typeface="Comfortaa" panose="020B0604020202020204" charset="0"/>
                <a:cs typeface="Verdana"/>
              </a:rPr>
              <a:t> </a:t>
            </a:r>
            <a:r>
              <a:rPr lang="fr-FR" sz="1100" spc="80" dirty="0">
                <a:solidFill>
                  <a:schemeClr val="bg2"/>
                </a:solidFill>
                <a:latin typeface="Comfortaa" panose="020B0604020202020204" charset="0"/>
                <a:cs typeface="Verdana"/>
              </a:rPr>
              <a:t>de</a:t>
            </a:r>
            <a:r>
              <a:rPr lang="fr-FR" sz="1100" spc="-100" dirty="0">
                <a:solidFill>
                  <a:schemeClr val="bg2"/>
                </a:solidFill>
                <a:latin typeface="Comfortaa" panose="020B0604020202020204" charset="0"/>
                <a:cs typeface="Verdana"/>
              </a:rPr>
              <a:t> </a:t>
            </a:r>
            <a:r>
              <a:rPr lang="fr-FR" sz="1100" b="1" spc="-15" dirty="0">
                <a:solidFill>
                  <a:schemeClr val="bg2"/>
                </a:solidFill>
                <a:latin typeface="Comfortaa" panose="020B0604020202020204" charset="0"/>
                <a:cs typeface="Verdana"/>
              </a:rPr>
              <a:t>composition</a:t>
            </a:r>
            <a:r>
              <a:rPr lang="fr-FR" sz="1100" b="1" spc="-140" dirty="0">
                <a:solidFill>
                  <a:schemeClr val="bg2"/>
                </a:solidFill>
                <a:latin typeface="Comfortaa" panose="020B0604020202020204" charset="0"/>
                <a:cs typeface="Verdana"/>
              </a:rPr>
              <a:t> </a:t>
            </a:r>
            <a:r>
              <a:rPr lang="fr-FR" sz="1100" b="1" spc="-30" dirty="0">
                <a:solidFill>
                  <a:schemeClr val="bg2"/>
                </a:solidFill>
                <a:latin typeface="Comfortaa" panose="020B0604020202020204" charset="0"/>
                <a:cs typeface="Verdana"/>
              </a:rPr>
              <a:t>harmonieuse</a:t>
            </a:r>
            <a:endParaRPr lang="fr-FR" sz="1100" b="1" dirty="0">
              <a:solidFill>
                <a:schemeClr val="bg2"/>
              </a:solidFill>
              <a:latin typeface="Comfortaa" panose="020B0604020202020204" charset="0"/>
              <a:cs typeface="Verdana"/>
            </a:endParaRPr>
          </a:p>
          <a:p>
            <a:pPr>
              <a:lnSpc>
                <a:spcPct val="100000"/>
              </a:lnSpc>
              <a:spcBef>
                <a:spcPts val="35"/>
              </a:spcBef>
              <a:buClr>
                <a:srgbClr val="001F5F"/>
              </a:buClr>
              <a:buFont typeface="Arial MT"/>
              <a:buChar char="•"/>
            </a:pPr>
            <a:endParaRPr lang="fr-FR" sz="1100" dirty="0">
              <a:solidFill>
                <a:schemeClr val="bg2"/>
              </a:solidFill>
              <a:latin typeface="Comfortaa" panose="020B0604020202020204" charset="0"/>
              <a:cs typeface="Verdana"/>
            </a:endParaRPr>
          </a:p>
          <a:p>
            <a:pPr marL="299085" indent="-287020">
              <a:lnSpc>
                <a:spcPct val="100000"/>
              </a:lnSpc>
              <a:spcBef>
                <a:spcPts val="5"/>
              </a:spcBef>
              <a:buFont typeface="Arial MT"/>
              <a:buChar char="•"/>
              <a:tabLst>
                <a:tab pos="299085" algn="l"/>
                <a:tab pos="299720" algn="l"/>
              </a:tabLst>
            </a:pPr>
            <a:r>
              <a:rPr lang="fr-FR" sz="1100" spc="-35" dirty="0">
                <a:solidFill>
                  <a:schemeClr val="bg2"/>
                </a:solidFill>
                <a:latin typeface="Comfortaa" panose="020B0604020202020204" charset="0"/>
                <a:cs typeface="Verdana"/>
              </a:rPr>
              <a:t>Eventuelle</a:t>
            </a:r>
            <a:r>
              <a:rPr lang="fr-FR" sz="1100" spc="-130" dirty="0">
                <a:solidFill>
                  <a:schemeClr val="bg2"/>
                </a:solidFill>
                <a:latin typeface="Comfortaa" panose="020B0604020202020204" charset="0"/>
                <a:cs typeface="Verdana"/>
              </a:rPr>
              <a:t> </a:t>
            </a:r>
            <a:r>
              <a:rPr lang="fr-FR" sz="1100" b="1" spc="-40" dirty="0">
                <a:solidFill>
                  <a:schemeClr val="bg2"/>
                </a:solidFill>
                <a:latin typeface="Comfortaa" panose="020B0604020202020204" charset="0"/>
                <a:cs typeface="Verdana"/>
              </a:rPr>
              <a:t>mutualisation</a:t>
            </a:r>
            <a:r>
              <a:rPr lang="fr-FR" sz="1100" b="1" spc="-145" dirty="0">
                <a:solidFill>
                  <a:schemeClr val="bg2"/>
                </a:solidFill>
                <a:latin typeface="Comfortaa" panose="020B0604020202020204" charset="0"/>
                <a:cs typeface="Verdana"/>
              </a:rPr>
              <a:t> </a:t>
            </a:r>
            <a:r>
              <a:rPr lang="fr-FR" sz="1100" b="1" spc="-10" dirty="0">
                <a:solidFill>
                  <a:schemeClr val="bg2"/>
                </a:solidFill>
                <a:latin typeface="Comfortaa" panose="020B0604020202020204" charset="0"/>
                <a:cs typeface="Verdana"/>
              </a:rPr>
              <a:t>des</a:t>
            </a:r>
            <a:r>
              <a:rPr lang="fr-FR" sz="1100" b="1" spc="-105" dirty="0">
                <a:solidFill>
                  <a:schemeClr val="bg2"/>
                </a:solidFill>
                <a:latin typeface="Comfortaa" panose="020B0604020202020204" charset="0"/>
                <a:cs typeface="Verdana"/>
              </a:rPr>
              <a:t> </a:t>
            </a:r>
            <a:r>
              <a:rPr lang="fr-FR" sz="1100" b="1" spc="20" dirty="0">
                <a:solidFill>
                  <a:schemeClr val="bg2"/>
                </a:solidFill>
                <a:latin typeface="Comfortaa" panose="020B0604020202020204" charset="0"/>
                <a:cs typeface="Verdana"/>
              </a:rPr>
              <a:t>espaces</a:t>
            </a:r>
            <a:r>
              <a:rPr lang="fr-FR" sz="1100" b="1" spc="-125" dirty="0">
                <a:solidFill>
                  <a:schemeClr val="bg2"/>
                </a:solidFill>
                <a:latin typeface="Comfortaa" panose="020B0604020202020204" charset="0"/>
                <a:cs typeface="Verdana"/>
              </a:rPr>
              <a:t> </a:t>
            </a:r>
            <a:r>
              <a:rPr lang="fr-FR" sz="1100" b="1" spc="80" dirty="0">
                <a:solidFill>
                  <a:schemeClr val="bg2"/>
                </a:solidFill>
                <a:latin typeface="Comfortaa" panose="020B0604020202020204" charset="0"/>
                <a:cs typeface="Verdana"/>
              </a:rPr>
              <a:t>de</a:t>
            </a:r>
            <a:r>
              <a:rPr lang="fr-FR" sz="1100" b="1" spc="-105" dirty="0">
                <a:solidFill>
                  <a:schemeClr val="bg2"/>
                </a:solidFill>
                <a:latin typeface="Comfortaa" panose="020B0604020202020204" charset="0"/>
                <a:cs typeface="Verdana"/>
              </a:rPr>
              <a:t> </a:t>
            </a:r>
            <a:r>
              <a:rPr lang="fr-FR" sz="1100" b="1" spc="-40" dirty="0">
                <a:solidFill>
                  <a:schemeClr val="bg2"/>
                </a:solidFill>
                <a:latin typeface="Comfortaa" panose="020B0604020202020204" charset="0"/>
                <a:cs typeface="Verdana"/>
              </a:rPr>
              <a:t>stationnements</a:t>
            </a:r>
            <a:r>
              <a:rPr lang="fr-FR" sz="1100" b="1" spc="-135" dirty="0">
                <a:solidFill>
                  <a:schemeClr val="bg2"/>
                </a:solidFill>
                <a:latin typeface="Comfortaa" panose="020B0604020202020204" charset="0"/>
                <a:cs typeface="Verdana"/>
              </a:rPr>
              <a:t> </a:t>
            </a:r>
            <a:r>
              <a:rPr lang="fr-FR" sz="1100" spc="-15" dirty="0">
                <a:solidFill>
                  <a:schemeClr val="bg2"/>
                </a:solidFill>
                <a:latin typeface="Comfortaa" panose="020B0604020202020204" charset="0"/>
                <a:cs typeface="Verdana"/>
              </a:rPr>
              <a:t>pour</a:t>
            </a:r>
            <a:r>
              <a:rPr lang="fr-FR" sz="1100" spc="-114" dirty="0">
                <a:solidFill>
                  <a:schemeClr val="bg2"/>
                </a:solidFill>
                <a:latin typeface="Comfortaa" panose="020B0604020202020204" charset="0"/>
                <a:cs typeface="Verdana"/>
              </a:rPr>
              <a:t> </a:t>
            </a:r>
            <a:r>
              <a:rPr lang="fr-FR" sz="1100" spc="-65" dirty="0">
                <a:solidFill>
                  <a:schemeClr val="bg2"/>
                </a:solidFill>
                <a:latin typeface="Comfortaa" panose="020B0604020202020204" charset="0"/>
                <a:cs typeface="Verdana"/>
              </a:rPr>
              <a:t>les</a:t>
            </a:r>
            <a:r>
              <a:rPr lang="fr-FR" sz="1100" spc="-135" dirty="0">
                <a:solidFill>
                  <a:schemeClr val="bg2"/>
                </a:solidFill>
                <a:latin typeface="Comfortaa" panose="020B0604020202020204" charset="0"/>
                <a:cs typeface="Verdana"/>
              </a:rPr>
              <a:t> </a:t>
            </a:r>
            <a:r>
              <a:rPr lang="fr-FR" sz="1100" spc="-20" dirty="0">
                <a:solidFill>
                  <a:schemeClr val="bg2"/>
                </a:solidFill>
                <a:latin typeface="Comfortaa" panose="020B0604020202020204" charset="0"/>
                <a:cs typeface="Verdana"/>
              </a:rPr>
              <a:t>logements</a:t>
            </a:r>
            <a:r>
              <a:rPr lang="fr-FR" sz="1100" spc="-135" dirty="0">
                <a:solidFill>
                  <a:schemeClr val="bg2"/>
                </a:solidFill>
                <a:latin typeface="Comfortaa" panose="020B0604020202020204" charset="0"/>
                <a:cs typeface="Verdana"/>
              </a:rPr>
              <a:t> </a:t>
            </a:r>
            <a:r>
              <a:rPr lang="fr-FR" sz="1100" dirty="0">
                <a:solidFill>
                  <a:schemeClr val="bg2"/>
                </a:solidFill>
                <a:latin typeface="Comfortaa" panose="020B0604020202020204" charset="0"/>
                <a:cs typeface="Verdana"/>
              </a:rPr>
              <a:t>et</a:t>
            </a:r>
            <a:r>
              <a:rPr lang="fr-FR" sz="1100" spc="-100" dirty="0">
                <a:solidFill>
                  <a:schemeClr val="bg2"/>
                </a:solidFill>
                <a:latin typeface="Comfortaa" panose="020B0604020202020204" charset="0"/>
                <a:cs typeface="Verdana"/>
              </a:rPr>
              <a:t> </a:t>
            </a:r>
            <a:r>
              <a:rPr lang="fr-FR" sz="1100" spc="-10" dirty="0">
                <a:solidFill>
                  <a:schemeClr val="bg2"/>
                </a:solidFill>
                <a:latin typeface="Comfortaa" panose="020B0604020202020204" charset="0"/>
                <a:cs typeface="Verdana"/>
              </a:rPr>
              <a:t>l’activité</a:t>
            </a:r>
            <a:endParaRPr lang="fr-FR" sz="1100" dirty="0">
              <a:solidFill>
                <a:schemeClr val="bg2"/>
              </a:solidFill>
              <a:latin typeface="Comfortaa" panose="020B0604020202020204" charset="0"/>
              <a:cs typeface="Verdana"/>
            </a:endParaRPr>
          </a:p>
          <a:p>
            <a:pPr>
              <a:lnSpc>
                <a:spcPct val="100000"/>
              </a:lnSpc>
              <a:spcBef>
                <a:spcPts val="35"/>
              </a:spcBef>
              <a:buClr>
                <a:srgbClr val="001F5F"/>
              </a:buClr>
              <a:buFont typeface="Arial MT"/>
              <a:buChar char="•"/>
            </a:pPr>
            <a:endParaRPr lang="fr-FR" sz="1100" dirty="0">
              <a:solidFill>
                <a:schemeClr val="bg2"/>
              </a:solidFill>
              <a:latin typeface="Comfortaa" panose="020B0604020202020204" charset="0"/>
              <a:cs typeface="Verdana"/>
            </a:endParaRPr>
          </a:p>
          <a:p>
            <a:pPr marL="299085" indent="-287020">
              <a:lnSpc>
                <a:spcPct val="100000"/>
              </a:lnSpc>
              <a:buFont typeface="Arial MT"/>
              <a:buChar char="•"/>
              <a:tabLst>
                <a:tab pos="299085" algn="l"/>
                <a:tab pos="299720" algn="l"/>
              </a:tabLst>
            </a:pPr>
            <a:r>
              <a:rPr lang="fr-FR" sz="1100" spc="25" dirty="0">
                <a:solidFill>
                  <a:schemeClr val="bg2"/>
                </a:solidFill>
                <a:latin typeface="Comfortaa" panose="020B0604020202020204" charset="0"/>
                <a:cs typeface="Verdana"/>
              </a:rPr>
              <a:t>Recherche</a:t>
            </a:r>
            <a:r>
              <a:rPr lang="fr-FR" sz="1100" spc="-130" dirty="0">
                <a:solidFill>
                  <a:schemeClr val="bg2"/>
                </a:solidFill>
                <a:latin typeface="Comfortaa" panose="020B0604020202020204" charset="0"/>
                <a:cs typeface="Verdana"/>
              </a:rPr>
              <a:t> </a:t>
            </a:r>
            <a:r>
              <a:rPr lang="fr-FR" sz="1100" b="1" spc="20" dirty="0">
                <a:solidFill>
                  <a:schemeClr val="bg2"/>
                </a:solidFill>
                <a:latin typeface="Comfortaa" panose="020B0604020202020204" charset="0"/>
                <a:cs typeface="Verdana"/>
              </a:rPr>
              <a:t>d’homogénéité</a:t>
            </a:r>
            <a:r>
              <a:rPr lang="fr-FR" sz="1100" b="1" spc="-130" dirty="0">
                <a:solidFill>
                  <a:schemeClr val="bg2"/>
                </a:solidFill>
                <a:latin typeface="Comfortaa" panose="020B0604020202020204" charset="0"/>
                <a:cs typeface="Verdana"/>
              </a:rPr>
              <a:t> </a:t>
            </a:r>
            <a:r>
              <a:rPr lang="fr-FR" sz="1100" b="1" spc="-250" dirty="0">
                <a:solidFill>
                  <a:schemeClr val="bg2"/>
                </a:solidFill>
                <a:latin typeface="Comfortaa" panose="020B0604020202020204" charset="0"/>
                <a:cs typeface="Verdana"/>
              </a:rPr>
              <a:t>:</a:t>
            </a:r>
            <a:r>
              <a:rPr lang="fr-FR" sz="1100" b="1" spc="-95" dirty="0">
                <a:solidFill>
                  <a:schemeClr val="bg2"/>
                </a:solidFill>
                <a:latin typeface="Comfortaa" panose="020B0604020202020204" charset="0"/>
                <a:cs typeface="Verdana"/>
              </a:rPr>
              <a:t>  </a:t>
            </a:r>
            <a:r>
              <a:rPr lang="fr-FR" sz="1100" b="1" spc="-30" dirty="0">
                <a:solidFill>
                  <a:schemeClr val="bg2"/>
                </a:solidFill>
                <a:latin typeface="Comfortaa" panose="020B0604020202020204" charset="0"/>
                <a:cs typeface="Verdana"/>
              </a:rPr>
              <a:t>entre</a:t>
            </a:r>
            <a:r>
              <a:rPr lang="fr-FR" sz="1100" b="1" spc="-100" dirty="0">
                <a:solidFill>
                  <a:schemeClr val="bg2"/>
                </a:solidFill>
                <a:latin typeface="Comfortaa" panose="020B0604020202020204" charset="0"/>
                <a:cs typeface="Verdana"/>
              </a:rPr>
              <a:t> </a:t>
            </a:r>
            <a:r>
              <a:rPr lang="fr-FR" sz="1100" b="1" spc="-60" dirty="0">
                <a:solidFill>
                  <a:schemeClr val="bg2"/>
                </a:solidFill>
                <a:latin typeface="Comfortaa" panose="020B0604020202020204" charset="0"/>
                <a:cs typeface="Verdana"/>
              </a:rPr>
              <a:t>intimité</a:t>
            </a:r>
            <a:r>
              <a:rPr lang="fr-FR" sz="1100" b="1" spc="-130" dirty="0">
                <a:solidFill>
                  <a:schemeClr val="bg2"/>
                </a:solidFill>
                <a:latin typeface="Comfortaa" panose="020B0604020202020204" charset="0"/>
                <a:cs typeface="Verdana"/>
              </a:rPr>
              <a:t> </a:t>
            </a:r>
            <a:r>
              <a:rPr lang="fr-FR" sz="1100" b="1" dirty="0">
                <a:solidFill>
                  <a:schemeClr val="bg2"/>
                </a:solidFill>
                <a:latin typeface="Comfortaa" panose="020B0604020202020204" charset="0"/>
                <a:cs typeface="Verdana"/>
              </a:rPr>
              <a:t>et</a:t>
            </a:r>
            <a:r>
              <a:rPr lang="fr-FR" sz="1100" b="1" spc="-100" dirty="0">
                <a:solidFill>
                  <a:schemeClr val="bg2"/>
                </a:solidFill>
                <a:latin typeface="Comfortaa" panose="020B0604020202020204" charset="0"/>
                <a:cs typeface="Verdana"/>
              </a:rPr>
              <a:t> </a:t>
            </a:r>
            <a:r>
              <a:rPr lang="fr-FR" sz="1100" b="1" spc="-25" dirty="0">
                <a:solidFill>
                  <a:schemeClr val="bg2"/>
                </a:solidFill>
                <a:latin typeface="Comfortaa" panose="020B0604020202020204" charset="0"/>
                <a:cs typeface="Verdana"/>
              </a:rPr>
              <a:t>identité</a:t>
            </a:r>
            <a:r>
              <a:rPr lang="fr-FR" sz="1100" b="1" spc="-130" dirty="0">
                <a:solidFill>
                  <a:schemeClr val="bg2"/>
                </a:solidFill>
                <a:latin typeface="Comfortaa" panose="020B0604020202020204" charset="0"/>
                <a:cs typeface="Verdana"/>
              </a:rPr>
              <a:t> </a:t>
            </a:r>
            <a:r>
              <a:rPr lang="fr-FR" sz="1100" b="1" spc="20" dirty="0">
                <a:solidFill>
                  <a:schemeClr val="bg2"/>
                </a:solidFill>
                <a:latin typeface="Comfortaa" panose="020B0604020202020204" charset="0"/>
                <a:cs typeface="Verdana"/>
              </a:rPr>
              <a:t>commune</a:t>
            </a:r>
            <a:endParaRPr lang="fr-FR" sz="1100" b="1" dirty="0">
              <a:solidFill>
                <a:schemeClr val="bg2"/>
              </a:solidFill>
              <a:latin typeface="Comfortaa" panose="020B0604020202020204" charset="0"/>
              <a:cs typeface="Verdana"/>
            </a:endParaRPr>
          </a:p>
          <a:p>
            <a:pPr>
              <a:lnSpc>
                <a:spcPct val="100000"/>
              </a:lnSpc>
              <a:spcBef>
                <a:spcPts val="45"/>
              </a:spcBef>
              <a:buClr>
                <a:srgbClr val="001F5F"/>
              </a:buClr>
              <a:buFont typeface="Arial MT"/>
              <a:buChar char="•"/>
            </a:pPr>
            <a:endParaRPr lang="fr-FR" sz="1100" dirty="0">
              <a:solidFill>
                <a:schemeClr val="bg2"/>
              </a:solidFill>
              <a:latin typeface="Comfortaa" panose="020B0604020202020204" charset="0"/>
              <a:cs typeface="Verdana"/>
            </a:endParaRPr>
          </a:p>
          <a:p>
            <a:pPr marL="299085" indent="-287020">
              <a:lnSpc>
                <a:spcPct val="100000"/>
              </a:lnSpc>
              <a:buFont typeface="Arial MT"/>
              <a:buChar char="•"/>
              <a:tabLst>
                <a:tab pos="299085" algn="l"/>
                <a:tab pos="299720" algn="l"/>
              </a:tabLst>
            </a:pPr>
            <a:r>
              <a:rPr lang="fr-FR" sz="1100" b="1" spc="95" dirty="0">
                <a:solidFill>
                  <a:schemeClr val="bg2"/>
                </a:solidFill>
                <a:latin typeface="Comfortaa" panose="020B0604020202020204" charset="0"/>
                <a:cs typeface="Verdana"/>
              </a:rPr>
              <a:t>A</a:t>
            </a:r>
            <a:r>
              <a:rPr lang="fr-FR" sz="1100" b="1" spc="175" dirty="0">
                <a:solidFill>
                  <a:schemeClr val="bg2"/>
                </a:solidFill>
                <a:latin typeface="Comfortaa" panose="020B0604020202020204" charset="0"/>
                <a:cs typeface="Verdana"/>
              </a:rPr>
              <a:t>c</a:t>
            </a:r>
            <a:r>
              <a:rPr lang="fr-FR" sz="1100" b="1" spc="170" dirty="0">
                <a:solidFill>
                  <a:schemeClr val="bg2"/>
                </a:solidFill>
                <a:latin typeface="Comfortaa" panose="020B0604020202020204" charset="0"/>
                <a:cs typeface="Verdana"/>
              </a:rPr>
              <a:t>c</a:t>
            </a:r>
            <a:r>
              <a:rPr lang="fr-FR" sz="1100" b="1" spc="-55" dirty="0">
                <a:solidFill>
                  <a:schemeClr val="bg2"/>
                </a:solidFill>
                <a:latin typeface="Comfortaa" panose="020B0604020202020204" charset="0"/>
                <a:cs typeface="Verdana"/>
              </a:rPr>
              <a:t>ès</a:t>
            </a:r>
            <a:r>
              <a:rPr lang="fr-FR" sz="1100" b="1" spc="-140" dirty="0">
                <a:solidFill>
                  <a:schemeClr val="bg2"/>
                </a:solidFill>
                <a:latin typeface="Comfortaa" panose="020B0604020202020204" charset="0"/>
                <a:cs typeface="Verdana"/>
              </a:rPr>
              <a:t> </a:t>
            </a:r>
            <a:r>
              <a:rPr lang="fr-FR" sz="1100" b="1" spc="-15" dirty="0">
                <a:solidFill>
                  <a:schemeClr val="bg2"/>
                </a:solidFill>
                <a:latin typeface="Comfortaa" panose="020B0604020202020204" charset="0"/>
                <a:cs typeface="Verdana"/>
              </a:rPr>
              <a:t>d</a:t>
            </a:r>
            <a:r>
              <a:rPr lang="fr-FR" sz="1100" b="1" spc="10" dirty="0">
                <a:solidFill>
                  <a:schemeClr val="bg2"/>
                </a:solidFill>
                <a:latin typeface="Comfortaa" panose="020B0604020202020204" charset="0"/>
                <a:cs typeface="Verdana"/>
              </a:rPr>
              <a:t>i</a:t>
            </a:r>
            <a:r>
              <a:rPr lang="fr-FR" sz="1100" b="1" spc="-190" dirty="0">
                <a:solidFill>
                  <a:schemeClr val="bg2"/>
                </a:solidFill>
                <a:latin typeface="Comfortaa" panose="020B0604020202020204" charset="0"/>
                <a:cs typeface="Verdana"/>
              </a:rPr>
              <a:t>s</a:t>
            </a:r>
            <a:r>
              <a:rPr lang="fr-FR" sz="1100" b="1" spc="-90" dirty="0">
                <a:solidFill>
                  <a:schemeClr val="bg2"/>
                </a:solidFill>
                <a:latin typeface="Comfortaa" panose="020B0604020202020204" charset="0"/>
                <a:cs typeface="Verdana"/>
              </a:rPr>
              <a:t>t</a:t>
            </a:r>
            <a:r>
              <a:rPr lang="fr-FR" sz="1100" b="1" spc="-100" dirty="0">
                <a:solidFill>
                  <a:schemeClr val="bg2"/>
                </a:solidFill>
                <a:latin typeface="Comfortaa" panose="020B0604020202020204" charset="0"/>
                <a:cs typeface="Verdana"/>
              </a:rPr>
              <a:t>i</a:t>
            </a:r>
            <a:r>
              <a:rPr lang="fr-FR" sz="1100" b="1" spc="-35" dirty="0">
                <a:solidFill>
                  <a:schemeClr val="bg2"/>
                </a:solidFill>
                <a:latin typeface="Comfortaa" panose="020B0604020202020204" charset="0"/>
                <a:cs typeface="Verdana"/>
              </a:rPr>
              <a:t>n</a:t>
            </a:r>
            <a:r>
              <a:rPr lang="fr-FR" sz="1100" b="1" spc="165" dirty="0">
                <a:solidFill>
                  <a:schemeClr val="bg2"/>
                </a:solidFill>
                <a:latin typeface="Comfortaa" panose="020B0604020202020204" charset="0"/>
                <a:cs typeface="Verdana"/>
              </a:rPr>
              <a:t>c</a:t>
            </a:r>
            <a:r>
              <a:rPr lang="fr-FR" sz="1100" b="1" spc="-80" dirty="0">
                <a:solidFill>
                  <a:schemeClr val="bg2"/>
                </a:solidFill>
                <a:latin typeface="Comfortaa" panose="020B0604020202020204" charset="0"/>
                <a:cs typeface="Verdana"/>
              </a:rPr>
              <a:t>t</a:t>
            </a:r>
            <a:r>
              <a:rPr lang="fr-FR" sz="1100" spc="-145" dirty="0">
                <a:solidFill>
                  <a:schemeClr val="bg2"/>
                </a:solidFill>
                <a:latin typeface="Comfortaa" panose="020B0604020202020204" charset="0"/>
                <a:cs typeface="Verdana"/>
              </a:rPr>
              <a:t>  </a:t>
            </a:r>
            <a:r>
              <a:rPr lang="fr-FR" sz="1100" spc="20" dirty="0">
                <a:solidFill>
                  <a:schemeClr val="bg2"/>
                </a:solidFill>
                <a:latin typeface="Comfortaa" panose="020B0604020202020204" charset="0"/>
                <a:cs typeface="Verdana"/>
              </a:rPr>
              <a:t>e</a:t>
            </a:r>
            <a:r>
              <a:rPr lang="fr-FR" sz="1100" spc="15" dirty="0">
                <a:solidFill>
                  <a:schemeClr val="bg2"/>
                </a:solidFill>
                <a:latin typeface="Comfortaa" panose="020B0604020202020204" charset="0"/>
                <a:cs typeface="Verdana"/>
              </a:rPr>
              <a:t>n</a:t>
            </a:r>
            <a:r>
              <a:rPr lang="fr-FR" sz="1100" spc="-90" dirty="0">
                <a:solidFill>
                  <a:schemeClr val="bg2"/>
                </a:solidFill>
                <a:latin typeface="Comfortaa" panose="020B0604020202020204" charset="0"/>
                <a:cs typeface="Verdana"/>
              </a:rPr>
              <a:t>t</a:t>
            </a:r>
            <a:r>
              <a:rPr lang="fr-FR" sz="1100" spc="-50" dirty="0">
                <a:solidFill>
                  <a:schemeClr val="bg2"/>
                </a:solidFill>
                <a:latin typeface="Comfortaa" panose="020B0604020202020204" charset="0"/>
                <a:cs typeface="Verdana"/>
              </a:rPr>
              <a:t>re</a:t>
            </a:r>
            <a:r>
              <a:rPr lang="fr-FR" sz="1100" spc="-105" dirty="0">
                <a:solidFill>
                  <a:schemeClr val="bg2"/>
                </a:solidFill>
                <a:latin typeface="Comfortaa" panose="020B0604020202020204" charset="0"/>
                <a:cs typeface="Verdana"/>
              </a:rPr>
              <a:t> </a:t>
            </a:r>
            <a:r>
              <a:rPr lang="fr-FR" sz="1100" spc="180" dirty="0">
                <a:solidFill>
                  <a:schemeClr val="bg2"/>
                </a:solidFill>
                <a:latin typeface="Comfortaa" panose="020B0604020202020204" charset="0"/>
                <a:cs typeface="Verdana"/>
              </a:rPr>
              <a:t>c</a:t>
            </a:r>
            <a:r>
              <a:rPr lang="fr-FR" sz="1100" spc="65" dirty="0">
                <a:solidFill>
                  <a:schemeClr val="bg2"/>
                </a:solidFill>
                <a:latin typeface="Comfortaa" panose="020B0604020202020204" charset="0"/>
                <a:cs typeface="Verdana"/>
              </a:rPr>
              <a:t>o</a:t>
            </a:r>
            <a:r>
              <a:rPr lang="fr-FR" sz="1100" spc="-45" dirty="0">
                <a:solidFill>
                  <a:schemeClr val="bg2"/>
                </a:solidFill>
                <a:latin typeface="Comfortaa" panose="020B0604020202020204" charset="0"/>
                <a:cs typeface="Verdana"/>
              </a:rPr>
              <a:t>mm</a:t>
            </a:r>
            <a:r>
              <a:rPr lang="fr-FR" sz="1100" spc="25" dirty="0">
                <a:solidFill>
                  <a:schemeClr val="bg2"/>
                </a:solidFill>
                <a:latin typeface="Comfortaa" panose="020B0604020202020204" charset="0"/>
                <a:cs typeface="Verdana"/>
              </a:rPr>
              <a:t>er</a:t>
            </a:r>
            <a:r>
              <a:rPr lang="fr-FR" sz="1100" spc="10" dirty="0">
                <a:solidFill>
                  <a:schemeClr val="bg2"/>
                </a:solidFill>
                <a:latin typeface="Comfortaa" panose="020B0604020202020204" charset="0"/>
                <a:cs typeface="Verdana"/>
              </a:rPr>
              <a:t>c</a:t>
            </a:r>
            <a:r>
              <a:rPr lang="fr-FR" sz="1100" spc="-55" dirty="0">
                <a:solidFill>
                  <a:schemeClr val="bg2"/>
                </a:solidFill>
                <a:latin typeface="Comfortaa" panose="020B0604020202020204" charset="0"/>
                <a:cs typeface="Verdana"/>
              </a:rPr>
              <a:t>es</a:t>
            </a:r>
            <a:r>
              <a:rPr lang="fr-FR" sz="1100" spc="-150" dirty="0">
                <a:solidFill>
                  <a:schemeClr val="bg2"/>
                </a:solidFill>
                <a:latin typeface="Comfortaa" panose="020B0604020202020204" charset="0"/>
                <a:cs typeface="Verdana"/>
              </a:rPr>
              <a:t> </a:t>
            </a:r>
            <a:r>
              <a:rPr lang="fr-FR" sz="1100" dirty="0">
                <a:solidFill>
                  <a:schemeClr val="bg2"/>
                </a:solidFill>
                <a:latin typeface="Comfortaa" panose="020B0604020202020204" charset="0"/>
                <a:cs typeface="Verdana"/>
              </a:rPr>
              <a:t>et</a:t>
            </a:r>
            <a:r>
              <a:rPr lang="fr-FR" sz="1100" spc="-110" dirty="0">
                <a:solidFill>
                  <a:schemeClr val="bg2"/>
                </a:solidFill>
                <a:latin typeface="Comfortaa" panose="020B0604020202020204" charset="0"/>
                <a:cs typeface="Verdana"/>
              </a:rPr>
              <a:t> </a:t>
            </a:r>
            <a:r>
              <a:rPr lang="fr-FR" sz="1100" spc="-90" dirty="0">
                <a:solidFill>
                  <a:schemeClr val="bg2"/>
                </a:solidFill>
                <a:latin typeface="Comfortaa" panose="020B0604020202020204" charset="0"/>
                <a:cs typeface="Verdana"/>
              </a:rPr>
              <a:t>l</a:t>
            </a:r>
            <a:r>
              <a:rPr lang="fr-FR" sz="1100" spc="65" dirty="0">
                <a:solidFill>
                  <a:schemeClr val="bg2"/>
                </a:solidFill>
                <a:latin typeface="Comfortaa" panose="020B0604020202020204" charset="0"/>
                <a:cs typeface="Verdana"/>
              </a:rPr>
              <a:t>o</a:t>
            </a:r>
            <a:r>
              <a:rPr lang="fr-FR" sz="1100" spc="60" dirty="0">
                <a:solidFill>
                  <a:schemeClr val="bg2"/>
                </a:solidFill>
                <a:latin typeface="Comfortaa" panose="020B0604020202020204" charset="0"/>
                <a:cs typeface="Verdana"/>
              </a:rPr>
              <a:t>g</a:t>
            </a:r>
            <a:r>
              <a:rPr lang="fr-FR" sz="1100" dirty="0">
                <a:solidFill>
                  <a:schemeClr val="bg2"/>
                </a:solidFill>
                <a:latin typeface="Comfortaa" panose="020B0604020202020204" charset="0"/>
                <a:cs typeface="Verdana"/>
              </a:rPr>
              <a:t>emen</a:t>
            </a:r>
            <a:r>
              <a:rPr lang="fr-FR" sz="1100" spc="-15" dirty="0">
                <a:solidFill>
                  <a:schemeClr val="bg2"/>
                </a:solidFill>
                <a:latin typeface="Comfortaa" panose="020B0604020202020204" charset="0"/>
                <a:cs typeface="Verdana"/>
              </a:rPr>
              <a:t>t</a:t>
            </a:r>
            <a:r>
              <a:rPr lang="fr-FR" sz="1100" spc="-185" dirty="0">
                <a:solidFill>
                  <a:schemeClr val="bg2"/>
                </a:solidFill>
                <a:latin typeface="Comfortaa" panose="020B0604020202020204" charset="0"/>
                <a:cs typeface="Verdana"/>
              </a:rPr>
              <a:t>s </a:t>
            </a:r>
            <a:endParaRPr lang="fr-FR" sz="1100" dirty="0">
              <a:solidFill>
                <a:schemeClr val="bg2"/>
              </a:solidFill>
              <a:latin typeface="Comfortaa" panose="020B0604020202020204" charset="0"/>
              <a:cs typeface="Verdana"/>
            </a:endParaRPr>
          </a:p>
          <a:p>
            <a:pPr>
              <a:lnSpc>
                <a:spcPct val="100000"/>
              </a:lnSpc>
              <a:spcBef>
                <a:spcPts val="40"/>
              </a:spcBef>
              <a:buClr>
                <a:srgbClr val="001F5F"/>
              </a:buClr>
              <a:buFont typeface="Arial MT"/>
              <a:buChar char="•"/>
            </a:pPr>
            <a:endParaRPr lang="fr-FR" sz="1100" dirty="0">
              <a:solidFill>
                <a:schemeClr val="bg2"/>
              </a:solidFill>
              <a:latin typeface="Comfortaa" panose="020B0604020202020204" charset="0"/>
              <a:cs typeface="Verdana"/>
            </a:endParaRPr>
          </a:p>
          <a:p>
            <a:pPr marL="299085" marR="5080" indent="-287020">
              <a:lnSpc>
                <a:spcPct val="100000"/>
              </a:lnSpc>
              <a:buFont typeface="Arial MT"/>
              <a:buChar char="•"/>
              <a:tabLst>
                <a:tab pos="299085" algn="l"/>
                <a:tab pos="299720" algn="l"/>
              </a:tabLst>
            </a:pPr>
            <a:r>
              <a:rPr lang="fr-FR" sz="1100" b="1" spc="-40" dirty="0">
                <a:solidFill>
                  <a:schemeClr val="bg2"/>
                </a:solidFill>
                <a:latin typeface="Comfortaa" panose="020B0604020202020204" charset="0"/>
                <a:cs typeface="Verdana"/>
              </a:rPr>
              <a:t>Préservation</a:t>
            </a:r>
            <a:r>
              <a:rPr lang="fr-FR" sz="1100" b="1" spc="-145" dirty="0">
                <a:solidFill>
                  <a:schemeClr val="bg2"/>
                </a:solidFill>
                <a:latin typeface="Comfortaa" panose="020B0604020202020204" charset="0"/>
                <a:cs typeface="Verdana"/>
              </a:rPr>
              <a:t> </a:t>
            </a:r>
            <a:r>
              <a:rPr lang="fr-FR" sz="1100" b="1" spc="80" dirty="0">
                <a:solidFill>
                  <a:schemeClr val="bg2"/>
                </a:solidFill>
                <a:latin typeface="Comfortaa" panose="020B0604020202020204" charset="0"/>
                <a:cs typeface="Verdana"/>
              </a:rPr>
              <a:t>de</a:t>
            </a:r>
            <a:r>
              <a:rPr lang="fr-FR" sz="1100" b="1" spc="-110" dirty="0">
                <a:solidFill>
                  <a:schemeClr val="bg2"/>
                </a:solidFill>
                <a:latin typeface="Comfortaa" panose="020B0604020202020204" charset="0"/>
                <a:cs typeface="Verdana"/>
              </a:rPr>
              <a:t> </a:t>
            </a:r>
            <a:r>
              <a:rPr lang="fr-FR" sz="1100" b="1" spc="-55" dirty="0">
                <a:solidFill>
                  <a:schemeClr val="bg2"/>
                </a:solidFill>
                <a:latin typeface="Comfortaa" panose="020B0604020202020204" charset="0"/>
                <a:cs typeface="Verdana"/>
              </a:rPr>
              <a:t>l’histoire</a:t>
            </a:r>
            <a:r>
              <a:rPr lang="fr-FR" sz="1100" b="1" spc="-130" dirty="0">
                <a:solidFill>
                  <a:schemeClr val="bg2"/>
                </a:solidFill>
                <a:latin typeface="Comfortaa" panose="020B0604020202020204" charset="0"/>
                <a:cs typeface="Verdana"/>
              </a:rPr>
              <a:t> </a:t>
            </a:r>
            <a:r>
              <a:rPr lang="fr-FR" sz="1100" b="1" spc="25" dirty="0">
                <a:solidFill>
                  <a:schemeClr val="bg2"/>
                </a:solidFill>
                <a:latin typeface="Comfortaa" panose="020B0604020202020204" charset="0"/>
                <a:cs typeface="Verdana"/>
              </a:rPr>
              <a:t>du</a:t>
            </a:r>
            <a:r>
              <a:rPr lang="fr-FR" sz="1100" b="1" spc="-110" dirty="0">
                <a:solidFill>
                  <a:schemeClr val="bg2"/>
                </a:solidFill>
                <a:latin typeface="Comfortaa" panose="020B0604020202020204" charset="0"/>
                <a:cs typeface="Verdana"/>
              </a:rPr>
              <a:t> </a:t>
            </a:r>
            <a:r>
              <a:rPr lang="fr-FR" sz="1100" b="1" spc="-75" dirty="0">
                <a:solidFill>
                  <a:schemeClr val="bg2"/>
                </a:solidFill>
                <a:latin typeface="Comfortaa" panose="020B0604020202020204" charset="0"/>
                <a:cs typeface="Verdana"/>
              </a:rPr>
              <a:t>site</a:t>
            </a:r>
            <a:r>
              <a:rPr lang="fr-FR" sz="1100" b="1" spc="-110" dirty="0">
                <a:solidFill>
                  <a:schemeClr val="bg2"/>
                </a:solidFill>
                <a:latin typeface="Comfortaa" panose="020B0604020202020204" charset="0"/>
                <a:cs typeface="Verdana"/>
              </a:rPr>
              <a:t> </a:t>
            </a:r>
            <a:r>
              <a:rPr lang="fr-FR" sz="1100" spc="-250" dirty="0">
                <a:solidFill>
                  <a:schemeClr val="bg2"/>
                </a:solidFill>
                <a:latin typeface="Comfortaa" panose="020B0604020202020204" charset="0"/>
                <a:cs typeface="Verdana"/>
              </a:rPr>
              <a:t>:</a:t>
            </a:r>
            <a:r>
              <a:rPr lang="fr-FR" sz="1100" spc="-110" dirty="0">
                <a:solidFill>
                  <a:schemeClr val="bg2"/>
                </a:solidFill>
                <a:latin typeface="Comfortaa" panose="020B0604020202020204" charset="0"/>
                <a:cs typeface="Verdana"/>
              </a:rPr>
              <a:t>  </a:t>
            </a:r>
            <a:r>
              <a:rPr lang="fr-FR" sz="1100" spc="-15" dirty="0">
                <a:solidFill>
                  <a:schemeClr val="bg2"/>
                </a:solidFill>
                <a:latin typeface="Comfortaa" panose="020B0604020202020204" charset="0"/>
                <a:cs typeface="Verdana"/>
              </a:rPr>
              <a:t>Conservation</a:t>
            </a:r>
            <a:r>
              <a:rPr lang="fr-FR" sz="1100" spc="-120" dirty="0">
                <a:solidFill>
                  <a:schemeClr val="bg2"/>
                </a:solidFill>
                <a:latin typeface="Comfortaa" panose="020B0604020202020204" charset="0"/>
                <a:cs typeface="Verdana"/>
              </a:rPr>
              <a:t> </a:t>
            </a:r>
            <a:r>
              <a:rPr lang="fr-FR" sz="1100" spc="25" dirty="0">
                <a:solidFill>
                  <a:schemeClr val="bg2"/>
                </a:solidFill>
                <a:latin typeface="Comfortaa" panose="020B0604020202020204" charset="0"/>
                <a:cs typeface="Verdana"/>
              </a:rPr>
              <a:t>du</a:t>
            </a:r>
            <a:r>
              <a:rPr lang="fr-FR" sz="1100" spc="-130" dirty="0">
                <a:solidFill>
                  <a:schemeClr val="bg2"/>
                </a:solidFill>
                <a:latin typeface="Comfortaa" panose="020B0604020202020204" charset="0"/>
                <a:cs typeface="Verdana"/>
              </a:rPr>
              <a:t> </a:t>
            </a:r>
            <a:r>
              <a:rPr lang="fr-FR" sz="1100" spc="-30" dirty="0">
                <a:solidFill>
                  <a:schemeClr val="bg2"/>
                </a:solidFill>
                <a:latin typeface="Comfortaa" panose="020B0604020202020204" charset="0"/>
                <a:cs typeface="Verdana"/>
              </a:rPr>
              <a:t>portail</a:t>
            </a:r>
            <a:r>
              <a:rPr lang="fr-FR" sz="1100" spc="-100" dirty="0">
                <a:solidFill>
                  <a:schemeClr val="bg2"/>
                </a:solidFill>
                <a:latin typeface="Comfortaa" panose="020B0604020202020204" charset="0"/>
                <a:cs typeface="Verdana"/>
              </a:rPr>
              <a:t> </a:t>
            </a:r>
            <a:r>
              <a:rPr lang="fr-FR" sz="1100" spc="-55" dirty="0">
                <a:solidFill>
                  <a:schemeClr val="bg2"/>
                </a:solidFill>
                <a:latin typeface="Comfortaa" panose="020B0604020202020204" charset="0"/>
                <a:cs typeface="Verdana"/>
              </a:rPr>
              <a:t>(identité),</a:t>
            </a:r>
            <a:r>
              <a:rPr lang="fr-FR" sz="1100" spc="-120" dirty="0">
                <a:solidFill>
                  <a:schemeClr val="bg2"/>
                </a:solidFill>
                <a:latin typeface="Comfortaa" panose="020B0604020202020204" charset="0"/>
                <a:cs typeface="Verdana"/>
              </a:rPr>
              <a:t> </a:t>
            </a:r>
            <a:r>
              <a:rPr lang="fr-FR" sz="1100" spc="-15" dirty="0">
                <a:solidFill>
                  <a:schemeClr val="bg2"/>
                </a:solidFill>
                <a:latin typeface="Comfortaa" panose="020B0604020202020204" charset="0"/>
                <a:cs typeface="Verdana"/>
              </a:rPr>
              <a:t>conservation</a:t>
            </a:r>
            <a:r>
              <a:rPr lang="fr-FR" sz="1100" spc="-145" dirty="0">
                <a:solidFill>
                  <a:schemeClr val="bg2"/>
                </a:solidFill>
                <a:latin typeface="Comfortaa" panose="020B0604020202020204" charset="0"/>
                <a:cs typeface="Verdana"/>
              </a:rPr>
              <a:t> </a:t>
            </a:r>
            <a:r>
              <a:rPr lang="fr-FR" sz="1100" spc="35" dirty="0">
                <a:solidFill>
                  <a:schemeClr val="bg2"/>
                </a:solidFill>
                <a:latin typeface="Comfortaa" panose="020B0604020202020204" charset="0"/>
                <a:cs typeface="Verdana"/>
              </a:rPr>
              <a:t>d’une</a:t>
            </a:r>
            <a:r>
              <a:rPr lang="fr-FR" sz="1100" spc="-100" dirty="0">
                <a:solidFill>
                  <a:schemeClr val="bg2"/>
                </a:solidFill>
                <a:latin typeface="Comfortaa" panose="020B0604020202020204" charset="0"/>
                <a:cs typeface="Verdana"/>
              </a:rPr>
              <a:t> </a:t>
            </a:r>
            <a:r>
              <a:rPr lang="fr-FR" sz="1100" spc="-15" dirty="0">
                <a:solidFill>
                  <a:schemeClr val="bg2"/>
                </a:solidFill>
                <a:latin typeface="Comfortaa" panose="020B0604020202020204" charset="0"/>
                <a:cs typeface="Verdana"/>
              </a:rPr>
              <a:t>partie</a:t>
            </a:r>
            <a:r>
              <a:rPr lang="fr-FR" sz="1100" spc="-114" dirty="0">
                <a:solidFill>
                  <a:schemeClr val="bg2"/>
                </a:solidFill>
                <a:latin typeface="Comfortaa" panose="020B0604020202020204" charset="0"/>
                <a:cs typeface="Verdana"/>
              </a:rPr>
              <a:t> </a:t>
            </a:r>
            <a:r>
              <a:rPr lang="fr-FR" sz="1100" spc="25" dirty="0">
                <a:solidFill>
                  <a:schemeClr val="bg2"/>
                </a:solidFill>
                <a:latin typeface="Comfortaa" panose="020B0604020202020204" charset="0"/>
                <a:cs typeface="Verdana"/>
              </a:rPr>
              <a:t>du</a:t>
            </a:r>
            <a:r>
              <a:rPr lang="fr-FR" sz="1100" spc="-110" dirty="0">
                <a:solidFill>
                  <a:schemeClr val="bg2"/>
                </a:solidFill>
                <a:latin typeface="Comfortaa" panose="020B0604020202020204" charset="0"/>
                <a:cs typeface="Verdana"/>
              </a:rPr>
              <a:t> </a:t>
            </a:r>
            <a:r>
              <a:rPr lang="fr-FR" sz="1100" spc="-85" dirty="0">
                <a:solidFill>
                  <a:schemeClr val="bg2"/>
                </a:solidFill>
                <a:latin typeface="Comfortaa" panose="020B0604020202020204" charset="0"/>
                <a:cs typeface="Verdana"/>
              </a:rPr>
              <a:t>mur </a:t>
            </a:r>
            <a:r>
              <a:rPr lang="fr-FR" sz="1100" spc="-475" dirty="0">
                <a:solidFill>
                  <a:schemeClr val="bg2"/>
                </a:solidFill>
                <a:latin typeface="Comfortaa" panose="020B0604020202020204" charset="0"/>
                <a:cs typeface="Verdana"/>
              </a:rPr>
              <a:t> </a:t>
            </a:r>
            <a:r>
              <a:rPr lang="fr-FR" sz="1100" spc="30" dirty="0">
                <a:solidFill>
                  <a:schemeClr val="bg2"/>
                </a:solidFill>
                <a:latin typeface="Comfortaa" panose="020B0604020202020204" charset="0"/>
                <a:cs typeface="Verdana"/>
              </a:rPr>
              <a:t>d’enceinte</a:t>
            </a:r>
            <a:r>
              <a:rPr lang="fr-FR" sz="1100" spc="-135" dirty="0">
                <a:solidFill>
                  <a:schemeClr val="bg2"/>
                </a:solidFill>
                <a:latin typeface="Comfortaa" panose="020B0604020202020204" charset="0"/>
                <a:cs typeface="Verdana"/>
              </a:rPr>
              <a:t> </a:t>
            </a:r>
            <a:r>
              <a:rPr lang="fr-FR" sz="1100" spc="-45" dirty="0">
                <a:solidFill>
                  <a:schemeClr val="bg2"/>
                </a:solidFill>
                <a:latin typeface="Comfortaa" panose="020B0604020202020204" charset="0"/>
                <a:cs typeface="Verdana"/>
              </a:rPr>
              <a:t>(barrière</a:t>
            </a:r>
            <a:r>
              <a:rPr lang="fr-FR" sz="1100" spc="-114" dirty="0">
                <a:solidFill>
                  <a:schemeClr val="bg2"/>
                </a:solidFill>
                <a:latin typeface="Comfortaa" panose="020B0604020202020204" charset="0"/>
                <a:cs typeface="Verdana"/>
              </a:rPr>
              <a:t> </a:t>
            </a:r>
            <a:r>
              <a:rPr lang="fr-FR" sz="1100" spc="5" dirty="0">
                <a:solidFill>
                  <a:schemeClr val="bg2"/>
                </a:solidFill>
                <a:latin typeface="Comfortaa" panose="020B0604020202020204" charset="0"/>
                <a:cs typeface="Verdana"/>
              </a:rPr>
              <a:t>acoustique</a:t>
            </a:r>
            <a:r>
              <a:rPr lang="fr-FR" sz="1100" spc="-135" dirty="0">
                <a:solidFill>
                  <a:schemeClr val="bg2"/>
                </a:solidFill>
                <a:latin typeface="Comfortaa" panose="020B0604020202020204" charset="0"/>
                <a:cs typeface="Verdana"/>
              </a:rPr>
              <a:t> </a:t>
            </a:r>
            <a:r>
              <a:rPr lang="fr-FR" sz="1100" dirty="0">
                <a:solidFill>
                  <a:schemeClr val="bg2"/>
                </a:solidFill>
                <a:latin typeface="Comfortaa" panose="020B0604020202020204" charset="0"/>
                <a:cs typeface="Verdana"/>
              </a:rPr>
              <a:t>et</a:t>
            </a:r>
            <a:r>
              <a:rPr lang="fr-FR" sz="1100" spc="-114" dirty="0">
                <a:solidFill>
                  <a:schemeClr val="bg2"/>
                </a:solidFill>
                <a:latin typeface="Comfortaa" panose="020B0604020202020204" charset="0"/>
                <a:cs typeface="Verdana"/>
              </a:rPr>
              <a:t> </a:t>
            </a:r>
            <a:r>
              <a:rPr lang="fr-FR" sz="1100" spc="-35" dirty="0">
                <a:solidFill>
                  <a:schemeClr val="bg2"/>
                </a:solidFill>
                <a:latin typeface="Comfortaa" panose="020B0604020202020204" charset="0"/>
                <a:cs typeface="Verdana"/>
              </a:rPr>
              <a:t>identité)</a:t>
            </a:r>
            <a:endParaRPr lang="fr-FR" sz="1100" dirty="0">
              <a:solidFill>
                <a:schemeClr val="bg2"/>
              </a:solidFill>
              <a:latin typeface="Comfortaa" panose="020B0604020202020204" charset="0"/>
              <a:cs typeface="Verdana"/>
            </a:endParaRPr>
          </a:p>
          <a:p>
            <a:pPr>
              <a:lnSpc>
                <a:spcPct val="100000"/>
              </a:lnSpc>
              <a:spcBef>
                <a:spcPts val="35"/>
              </a:spcBef>
              <a:buClr>
                <a:srgbClr val="001F5F"/>
              </a:buClr>
              <a:buFont typeface="Arial MT"/>
              <a:buChar char="•"/>
            </a:pPr>
            <a:endParaRPr lang="fr-FR" sz="1100" dirty="0">
              <a:solidFill>
                <a:schemeClr val="bg2"/>
              </a:solidFill>
              <a:latin typeface="Comfortaa" panose="020B0604020202020204" charset="0"/>
              <a:cs typeface="Verdana"/>
            </a:endParaRPr>
          </a:p>
          <a:p>
            <a:pPr marL="299085" indent="-287020">
              <a:lnSpc>
                <a:spcPct val="100000"/>
              </a:lnSpc>
              <a:spcBef>
                <a:spcPts val="5"/>
              </a:spcBef>
              <a:buFont typeface="Arial MT"/>
              <a:buChar char="•"/>
              <a:tabLst>
                <a:tab pos="299085" algn="l"/>
                <a:tab pos="299720" algn="l"/>
              </a:tabLst>
            </a:pPr>
            <a:r>
              <a:rPr lang="fr-FR" sz="1100" b="1" spc="-15" dirty="0">
                <a:solidFill>
                  <a:schemeClr val="bg2"/>
                </a:solidFill>
                <a:latin typeface="Comfortaa" panose="020B0604020202020204" charset="0"/>
                <a:cs typeface="Verdana"/>
              </a:rPr>
              <a:t>Conservation</a:t>
            </a:r>
            <a:r>
              <a:rPr lang="fr-FR" sz="1100" b="1" spc="-150" dirty="0">
                <a:solidFill>
                  <a:schemeClr val="bg2"/>
                </a:solidFill>
                <a:latin typeface="Comfortaa" panose="020B0604020202020204" charset="0"/>
                <a:cs typeface="Verdana"/>
              </a:rPr>
              <a:t> </a:t>
            </a:r>
            <a:r>
              <a:rPr lang="fr-FR" sz="1100" b="1" spc="-10" dirty="0">
                <a:solidFill>
                  <a:schemeClr val="bg2"/>
                </a:solidFill>
                <a:latin typeface="Comfortaa" panose="020B0604020202020204" charset="0"/>
                <a:cs typeface="Verdana"/>
              </a:rPr>
              <a:t>des</a:t>
            </a:r>
            <a:r>
              <a:rPr lang="fr-FR" sz="1100" b="1" spc="-95" dirty="0">
                <a:solidFill>
                  <a:schemeClr val="bg2"/>
                </a:solidFill>
                <a:latin typeface="Comfortaa" panose="020B0604020202020204" charset="0"/>
                <a:cs typeface="Verdana"/>
              </a:rPr>
              <a:t> </a:t>
            </a:r>
            <a:r>
              <a:rPr lang="fr-FR" sz="1100" b="1" spc="-50" dirty="0">
                <a:solidFill>
                  <a:schemeClr val="bg2"/>
                </a:solidFill>
                <a:latin typeface="Comfortaa" panose="020B0604020202020204" charset="0"/>
                <a:cs typeface="Verdana"/>
              </a:rPr>
              <a:t>arbres</a:t>
            </a:r>
            <a:r>
              <a:rPr lang="fr-FR" sz="1100" b="1" spc="-110" dirty="0">
                <a:solidFill>
                  <a:schemeClr val="bg2"/>
                </a:solidFill>
                <a:latin typeface="Comfortaa" panose="020B0604020202020204" charset="0"/>
                <a:cs typeface="Verdana"/>
              </a:rPr>
              <a:t> </a:t>
            </a:r>
            <a:r>
              <a:rPr lang="fr-FR" sz="1100" b="1" spc="-75" dirty="0">
                <a:solidFill>
                  <a:schemeClr val="bg2"/>
                </a:solidFill>
                <a:latin typeface="Comfortaa" panose="020B0604020202020204" charset="0"/>
                <a:cs typeface="Verdana"/>
              </a:rPr>
              <a:t>existants</a:t>
            </a:r>
            <a:r>
              <a:rPr lang="fr-FR" sz="1100" b="1" spc="-125" dirty="0">
                <a:solidFill>
                  <a:schemeClr val="bg2"/>
                </a:solidFill>
                <a:latin typeface="Comfortaa" panose="020B0604020202020204" charset="0"/>
                <a:cs typeface="Verdana"/>
              </a:rPr>
              <a:t> </a:t>
            </a:r>
            <a:r>
              <a:rPr lang="fr-FR" sz="1100" spc="-40" dirty="0">
                <a:solidFill>
                  <a:schemeClr val="bg2"/>
                </a:solidFill>
                <a:latin typeface="Comfortaa" panose="020B0604020202020204" charset="0"/>
                <a:cs typeface="Verdana"/>
              </a:rPr>
              <a:t>lorsque</a:t>
            </a:r>
            <a:r>
              <a:rPr lang="fr-FR" sz="1100" spc="-140" dirty="0">
                <a:solidFill>
                  <a:schemeClr val="bg2"/>
                </a:solidFill>
                <a:latin typeface="Comfortaa" panose="020B0604020202020204" charset="0"/>
                <a:cs typeface="Verdana"/>
              </a:rPr>
              <a:t> </a:t>
            </a:r>
            <a:r>
              <a:rPr lang="fr-FR" sz="1100" spc="20" dirty="0">
                <a:solidFill>
                  <a:schemeClr val="bg2"/>
                </a:solidFill>
                <a:latin typeface="Comfortaa" panose="020B0604020202020204" charset="0"/>
                <a:cs typeface="Verdana"/>
              </a:rPr>
              <a:t>c’est</a:t>
            </a:r>
            <a:r>
              <a:rPr lang="fr-FR" sz="1100" spc="-120" dirty="0">
                <a:solidFill>
                  <a:schemeClr val="bg2"/>
                </a:solidFill>
                <a:latin typeface="Comfortaa" panose="020B0604020202020204" charset="0"/>
                <a:cs typeface="Verdana"/>
              </a:rPr>
              <a:t> </a:t>
            </a:r>
            <a:r>
              <a:rPr lang="fr-FR" sz="1100" spc="-50" dirty="0">
                <a:solidFill>
                  <a:schemeClr val="bg2"/>
                </a:solidFill>
                <a:latin typeface="Comfortaa" panose="020B0604020202020204" charset="0"/>
                <a:cs typeface="Verdana"/>
              </a:rPr>
              <a:t>possible,</a:t>
            </a:r>
            <a:r>
              <a:rPr lang="fr-FR" sz="1100" spc="-135" dirty="0">
                <a:solidFill>
                  <a:schemeClr val="bg2"/>
                </a:solidFill>
                <a:latin typeface="Comfortaa" panose="020B0604020202020204" charset="0"/>
                <a:cs typeface="Verdana"/>
              </a:rPr>
              <a:t> </a:t>
            </a:r>
            <a:r>
              <a:rPr lang="fr-FR" sz="1100" b="1" spc="10" dirty="0">
                <a:solidFill>
                  <a:schemeClr val="bg2"/>
                </a:solidFill>
                <a:latin typeface="Comfortaa" panose="020B0604020202020204" charset="0"/>
                <a:cs typeface="Verdana"/>
              </a:rPr>
              <a:t>replantation</a:t>
            </a:r>
            <a:r>
              <a:rPr lang="fr-FR" sz="1100" spc="-140" dirty="0">
                <a:solidFill>
                  <a:schemeClr val="bg2"/>
                </a:solidFill>
                <a:latin typeface="Comfortaa" panose="020B0604020202020204" charset="0"/>
                <a:cs typeface="Verdana"/>
              </a:rPr>
              <a:t> </a:t>
            </a:r>
            <a:r>
              <a:rPr lang="fr-FR" sz="1100" spc="-10" dirty="0">
                <a:solidFill>
                  <a:schemeClr val="bg2"/>
                </a:solidFill>
                <a:latin typeface="Comfortaa" panose="020B0604020202020204" charset="0"/>
                <a:cs typeface="Verdana"/>
              </a:rPr>
              <a:t>d’arbres</a:t>
            </a:r>
            <a:r>
              <a:rPr lang="fr-FR" sz="1100" spc="-100" dirty="0">
                <a:solidFill>
                  <a:schemeClr val="bg2"/>
                </a:solidFill>
                <a:latin typeface="Comfortaa" panose="020B0604020202020204" charset="0"/>
                <a:cs typeface="Verdana"/>
              </a:rPr>
              <a:t> </a:t>
            </a:r>
            <a:r>
              <a:rPr lang="fr-FR" sz="1100" spc="-150" dirty="0">
                <a:solidFill>
                  <a:schemeClr val="bg2"/>
                </a:solidFill>
                <a:latin typeface="Comfortaa" panose="020B0604020202020204" charset="0"/>
                <a:cs typeface="Verdana"/>
              </a:rPr>
              <a:t>si</a:t>
            </a:r>
            <a:r>
              <a:rPr lang="fr-FR" sz="1100" spc="-110" dirty="0">
                <a:solidFill>
                  <a:schemeClr val="bg2"/>
                </a:solidFill>
                <a:latin typeface="Comfortaa" panose="020B0604020202020204" charset="0"/>
                <a:cs typeface="Verdana"/>
              </a:rPr>
              <a:t> </a:t>
            </a:r>
            <a:r>
              <a:rPr lang="fr-FR" sz="1100" spc="50" dirty="0">
                <a:solidFill>
                  <a:schemeClr val="bg2"/>
                </a:solidFill>
                <a:latin typeface="Comfortaa" panose="020B0604020202020204" charset="0"/>
                <a:cs typeface="Verdana"/>
              </a:rPr>
              <a:t>abattage</a:t>
            </a:r>
            <a:endParaRPr lang="fr-FR" sz="1100" dirty="0">
              <a:solidFill>
                <a:schemeClr val="bg2"/>
              </a:solidFill>
              <a:latin typeface="Comfortaa" panose="020B0604020202020204" charset="0"/>
              <a:cs typeface="Verdana"/>
            </a:endParaRPr>
          </a:p>
          <a:p>
            <a:pPr>
              <a:lnSpc>
                <a:spcPct val="100000"/>
              </a:lnSpc>
              <a:spcBef>
                <a:spcPts val="40"/>
              </a:spcBef>
              <a:buClr>
                <a:srgbClr val="001F5F"/>
              </a:buClr>
              <a:buFont typeface="Arial MT"/>
              <a:buChar char="•"/>
            </a:pPr>
            <a:endParaRPr lang="fr-FR" sz="1100" dirty="0">
              <a:solidFill>
                <a:schemeClr val="bg2"/>
              </a:solidFill>
              <a:latin typeface="Comfortaa" panose="020B0604020202020204" charset="0"/>
              <a:cs typeface="Verdana"/>
            </a:endParaRPr>
          </a:p>
          <a:p>
            <a:pPr marL="299085" indent="-287020">
              <a:lnSpc>
                <a:spcPct val="100000"/>
              </a:lnSpc>
              <a:buFont typeface="Arial MT"/>
              <a:buChar char="•"/>
              <a:tabLst>
                <a:tab pos="299085" algn="l"/>
                <a:tab pos="299720" algn="l"/>
              </a:tabLst>
            </a:pPr>
            <a:r>
              <a:rPr lang="fr-FR" sz="1100" b="1" spc="-80" dirty="0">
                <a:solidFill>
                  <a:schemeClr val="bg2"/>
                </a:solidFill>
                <a:latin typeface="Comfortaa" panose="020B0604020202020204" charset="0"/>
                <a:cs typeface="Verdana"/>
              </a:rPr>
              <a:t>Eviter</a:t>
            </a:r>
            <a:r>
              <a:rPr lang="fr-FR" sz="1100" b="1" spc="-140" dirty="0">
                <a:solidFill>
                  <a:schemeClr val="bg2"/>
                </a:solidFill>
                <a:latin typeface="Comfortaa" panose="020B0604020202020204" charset="0"/>
                <a:cs typeface="Verdana"/>
              </a:rPr>
              <a:t> </a:t>
            </a:r>
            <a:r>
              <a:rPr lang="fr-FR" sz="1100" b="1" spc="-10" dirty="0">
                <a:solidFill>
                  <a:schemeClr val="bg2"/>
                </a:solidFill>
                <a:latin typeface="Comfortaa" panose="020B0604020202020204" charset="0"/>
                <a:cs typeface="Verdana"/>
              </a:rPr>
              <a:t>des</a:t>
            </a:r>
            <a:r>
              <a:rPr lang="fr-FR" sz="1100" b="1" spc="-100" dirty="0">
                <a:solidFill>
                  <a:schemeClr val="bg2"/>
                </a:solidFill>
                <a:latin typeface="Comfortaa" panose="020B0604020202020204" charset="0"/>
                <a:cs typeface="Verdana"/>
              </a:rPr>
              <a:t> </a:t>
            </a:r>
            <a:r>
              <a:rPr lang="fr-FR" sz="1100" b="1" spc="-40" dirty="0">
                <a:solidFill>
                  <a:schemeClr val="bg2"/>
                </a:solidFill>
                <a:latin typeface="Comfortaa" panose="020B0604020202020204" charset="0"/>
                <a:cs typeface="Verdana"/>
              </a:rPr>
              <a:t>voies</a:t>
            </a:r>
            <a:r>
              <a:rPr lang="fr-FR" sz="1100" b="1" spc="-150" dirty="0">
                <a:solidFill>
                  <a:schemeClr val="bg2"/>
                </a:solidFill>
                <a:latin typeface="Comfortaa" panose="020B0604020202020204" charset="0"/>
                <a:cs typeface="Verdana"/>
              </a:rPr>
              <a:t> </a:t>
            </a:r>
            <a:r>
              <a:rPr lang="fr-FR" sz="1100" b="1" spc="80" dirty="0">
                <a:solidFill>
                  <a:schemeClr val="bg2"/>
                </a:solidFill>
                <a:latin typeface="Comfortaa" panose="020B0604020202020204" charset="0"/>
                <a:cs typeface="Verdana"/>
              </a:rPr>
              <a:t>de</a:t>
            </a:r>
            <a:r>
              <a:rPr lang="fr-FR" sz="1100" b="1" spc="-100" dirty="0">
                <a:solidFill>
                  <a:schemeClr val="bg2"/>
                </a:solidFill>
                <a:latin typeface="Comfortaa" panose="020B0604020202020204" charset="0"/>
                <a:cs typeface="Verdana"/>
              </a:rPr>
              <a:t> </a:t>
            </a:r>
            <a:r>
              <a:rPr lang="fr-FR" sz="1100" b="1" spc="-25" dirty="0">
                <a:solidFill>
                  <a:schemeClr val="bg2"/>
                </a:solidFill>
                <a:latin typeface="Comfortaa" panose="020B0604020202020204" charset="0"/>
                <a:cs typeface="Verdana"/>
              </a:rPr>
              <a:t>circulations</a:t>
            </a:r>
            <a:r>
              <a:rPr lang="fr-FR" sz="1100" b="1" spc="-120" dirty="0">
                <a:solidFill>
                  <a:schemeClr val="bg2"/>
                </a:solidFill>
                <a:latin typeface="Comfortaa" panose="020B0604020202020204" charset="0"/>
                <a:cs typeface="Verdana"/>
              </a:rPr>
              <a:t> </a:t>
            </a:r>
            <a:r>
              <a:rPr lang="fr-FR" sz="1100" spc="-135" dirty="0">
                <a:solidFill>
                  <a:schemeClr val="bg2"/>
                </a:solidFill>
                <a:latin typeface="Comfortaa" panose="020B0604020202020204" charset="0"/>
                <a:cs typeface="Verdana"/>
              </a:rPr>
              <a:t>sur</a:t>
            </a:r>
            <a:r>
              <a:rPr lang="fr-FR" sz="1100" spc="-140" dirty="0">
                <a:solidFill>
                  <a:schemeClr val="bg2"/>
                </a:solidFill>
                <a:latin typeface="Comfortaa" panose="020B0604020202020204" charset="0"/>
                <a:cs typeface="Verdana"/>
              </a:rPr>
              <a:t> </a:t>
            </a:r>
            <a:r>
              <a:rPr lang="fr-FR" sz="1100" spc="-5" dirty="0">
                <a:solidFill>
                  <a:schemeClr val="bg2"/>
                </a:solidFill>
                <a:latin typeface="Comfortaa" panose="020B0604020202020204" charset="0"/>
                <a:cs typeface="Verdana"/>
              </a:rPr>
              <a:t>le</a:t>
            </a:r>
            <a:r>
              <a:rPr lang="fr-FR" sz="1100" spc="-130" dirty="0">
                <a:solidFill>
                  <a:schemeClr val="bg2"/>
                </a:solidFill>
                <a:latin typeface="Comfortaa" panose="020B0604020202020204" charset="0"/>
                <a:cs typeface="Verdana"/>
              </a:rPr>
              <a:t> </a:t>
            </a:r>
            <a:r>
              <a:rPr lang="fr-FR" sz="1100" spc="-40" dirty="0">
                <a:solidFill>
                  <a:schemeClr val="bg2"/>
                </a:solidFill>
                <a:latin typeface="Comfortaa" panose="020B0604020202020204" charset="0"/>
                <a:cs typeface="Verdana"/>
              </a:rPr>
              <a:t>pourtour</a:t>
            </a:r>
            <a:r>
              <a:rPr lang="fr-FR" sz="1100" spc="-125" dirty="0">
                <a:solidFill>
                  <a:schemeClr val="bg2"/>
                </a:solidFill>
                <a:latin typeface="Comfortaa" panose="020B0604020202020204" charset="0"/>
                <a:cs typeface="Verdana"/>
              </a:rPr>
              <a:t> </a:t>
            </a:r>
            <a:r>
              <a:rPr lang="fr-FR" sz="1100" spc="80" dirty="0">
                <a:solidFill>
                  <a:schemeClr val="bg2"/>
                </a:solidFill>
                <a:latin typeface="Comfortaa" panose="020B0604020202020204" charset="0"/>
                <a:cs typeface="Verdana"/>
              </a:rPr>
              <a:t>de</a:t>
            </a:r>
            <a:r>
              <a:rPr lang="fr-FR" sz="1100" spc="-110" dirty="0">
                <a:solidFill>
                  <a:schemeClr val="bg2"/>
                </a:solidFill>
                <a:latin typeface="Comfortaa" panose="020B0604020202020204" charset="0"/>
                <a:cs typeface="Verdana"/>
              </a:rPr>
              <a:t> </a:t>
            </a:r>
            <a:r>
              <a:rPr lang="fr-FR" sz="1100" spc="-35" dirty="0">
                <a:solidFill>
                  <a:schemeClr val="bg2"/>
                </a:solidFill>
                <a:latin typeface="Comfortaa" panose="020B0604020202020204" charset="0"/>
                <a:cs typeface="Verdana"/>
              </a:rPr>
              <a:t>tout</a:t>
            </a:r>
            <a:r>
              <a:rPr lang="fr-FR" sz="1100" spc="-105" dirty="0">
                <a:solidFill>
                  <a:schemeClr val="bg2"/>
                </a:solidFill>
                <a:latin typeface="Comfortaa" panose="020B0604020202020204" charset="0"/>
                <a:cs typeface="Verdana"/>
              </a:rPr>
              <a:t> </a:t>
            </a:r>
            <a:r>
              <a:rPr lang="fr-FR" sz="1100" spc="-5" dirty="0">
                <a:solidFill>
                  <a:schemeClr val="bg2"/>
                </a:solidFill>
                <a:latin typeface="Comfortaa" panose="020B0604020202020204" charset="0"/>
                <a:cs typeface="Verdana"/>
              </a:rPr>
              <a:t>le</a:t>
            </a:r>
            <a:r>
              <a:rPr lang="fr-FR" sz="1100" spc="-135" dirty="0">
                <a:solidFill>
                  <a:schemeClr val="bg2"/>
                </a:solidFill>
                <a:latin typeface="Comfortaa" panose="020B0604020202020204" charset="0"/>
                <a:cs typeface="Verdana"/>
              </a:rPr>
              <a:t> </a:t>
            </a:r>
            <a:r>
              <a:rPr lang="fr-FR" sz="1100" spc="-75" dirty="0">
                <a:solidFill>
                  <a:schemeClr val="bg2"/>
                </a:solidFill>
                <a:latin typeface="Comfortaa" panose="020B0604020202020204" charset="0"/>
                <a:cs typeface="Verdana"/>
              </a:rPr>
              <a:t>site</a:t>
            </a:r>
            <a:endParaRPr lang="fr-FR" sz="1100" dirty="0">
              <a:solidFill>
                <a:schemeClr val="bg2"/>
              </a:solidFill>
              <a:latin typeface="Comfortaa" panose="020B0604020202020204" charset="0"/>
              <a:cs typeface="Verdana"/>
            </a:endParaRPr>
          </a:p>
          <a:p>
            <a:pPr>
              <a:lnSpc>
                <a:spcPct val="100000"/>
              </a:lnSpc>
              <a:spcBef>
                <a:spcPts val="40"/>
              </a:spcBef>
              <a:buClr>
                <a:srgbClr val="001F5F"/>
              </a:buClr>
              <a:buFont typeface="Arial MT"/>
              <a:buChar char="•"/>
            </a:pPr>
            <a:endParaRPr lang="fr-FR" sz="1100" dirty="0">
              <a:solidFill>
                <a:schemeClr val="bg2"/>
              </a:solidFill>
              <a:latin typeface="Comfortaa" panose="020B0604020202020204" charset="0"/>
              <a:cs typeface="Verdana"/>
            </a:endParaRPr>
          </a:p>
          <a:p>
            <a:pPr marL="299085" indent="-287020">
              <a:lnSpc>
                <a:spcPct val="100000"/>
              </a:lnSpc>
              <a:buFont typeface="Arial MT"/>
              <a:buChar char="•"/>
              <a:tabLst>
                <a:tab pos="299085" algn="l"/>
                <a:tab pos="299720" algn="l"/>
              </a:tabLst>
            </a:pPr>
            <a:r>
              <a:rPr lang="fr-FR" sz="1100" spc="-15" dirty="0">
                <a:solidFill>
                  <a:schemeClr val="bg2"/>
                </a:solidFill>
                <a:latin typeface="Comfortaa" panose="020B0604020202020204" charset="0"/>
                <a:cs typeface="Verdana"/>
              </a:rPr>
              <a:t>Composition</a:t>
            </a:r>
            <a:r>
              <a:rPr lang="fr-FR" sz="1100" spc="-120" dirty="0">
                <a:solidFill>
                  <a:schemeClr val="bg2"/>
                </a:solidFill>
                <a:latin typeface="Comfortaa" panose="020B0604020202020204" charset="0"/>
                <a:cs typeface="Verdana"/>
              </a:rPr>
              <a:t> </a:t>
            </a:r>
            <a:r>
              <a:rPr lang="fr-FR" sz="1100" spc="-15" dirty="0">
                <a:solidFill>
                  <a:schemeClr val="bg2"/>
                </a:solidFill>
                <a:latin typeface="Comfortaa" panose="020B0604020202020204" charset="0"/>
                <a:cs typeface="Verdana"/>
              </a:rPr>
              <a:t>urbaine</a:t>
            </a:r>
            <a:r>
              <a:rPr lang="fr-FR" sz="1100" spc="-130" dirty="0">
                <a:solidFill>
                  <a:schemeClr val="bg2"/>
                </a:solidFill>
                <a:latin typeface="Comfortaa" panose="020B0604020202020204" charset="0"/>
                <a:cs typeface="Verdana"/>
              </a:rPr>
              <a:t> </a:t>
            </a:r>
            <a:r>
              <a:rPr lang="fr-FR" sz="1100" spc="-10" dirty="0">
                <a:solidFill>
                  <a:schemeClr val="bg2"/>
                </a:solidFill>
                <a:latin typeface="Comfortaa" panose="020B0604020202020204" charset="0"/>
                <a:cs typeface="Verdana"/>
              </a:rPr>
              <a:t>organisée</a:t>
            </a:r>
            <a:r>
              <a:rPr lang="fr-FR" sz="1100" spc="-145" dirty="0">
                <a:solidFill>
                  <a:schemeClr val="bg2"/>
                </a:solidFill>
                <a:latin typeface="Comfortaa" panose="020B0604020202020204" charset="0"/>
                <a:cs typeface="Verdana"/>
              </a:rPr>
              <a:t> </a:t>
            </a:r>
            <a:r>
              <a:rPr lang="fr-FR" sz="1100" spc="-25" dirty="0">
                <a:solidFill>
                  <a:schemeClr val="bg2"/>
                </a:solidFill>
                <a:latin typeface="Comfortaa" panose="020B0604020202020204" charset="0"/>
                <a:cs typeface="Verdana"/>
              </a:rPr>
              <a:t>autour</a:t>
            </a:r>
            <a:r>
              <a:rPr lang="fr-FR" sz="1100" spc="-110" dirty="0">
                <a:solidFill>
                  <a:schemeClr val="bg2"/>
                </a:solidFill>
                <a:latin typeface="Comfortaa" panose="020B0604020202020204" charset="0"/>
                <a:cs typeface="Verdana"/>
              </a:rPr>
              <a:t> </a:t>
            </a:r>
            <a:r>
              <a:rPr lang="fr-FR" sz="1100" b="1" spc="35" dirty="0">
                <a:solidFill>
                  <a:schemeClr val="bg2"/>
                </a:solidFill>
                <a:latin typeface="Comfortaa" panose="020B0604020202020204" charset="0"/>
                <a:cs typeface="Verdana"/>
              </a:rPr>
              <a:t>d’une</a:t>
            </a:r>
            <a:r>
              <a:rPr lang="fr-FR" sz="1100" b="1" spc="-100" dirty="0">
                <a:solidFill>
                  <a:schemeClr val="bg2"/>
                </a:solidFill>
                <a:latin typeface="Comfortaa" panose="020B0604020202020204" charset="0"/>
                <a:cs typeface="Verdana"/>
              </a:rPr>
              <a:t> </a:t>
            </a:r>
            <a:r>
              <a:rPr lang="fr-FR" sz="1100" b="1" spc="-15" dirty="0">
                <a:solidFill>
                  <a:schemeClr val="bg2"/>
                </a:solidFill>
                <a:latin typeface="Comfortaa" panose="020B0604020202020204" charset="0"/>
                <a:cs typeface="Verdana"/>
              </a:rPr>
              <a:t>centralité</a:t>
            </a:r>
            <a:r>
              <a:rPr lang="fr-FR" sz="1100" b="1" spc="-130" dirty="0">
                <a:solidFill>
                  <a:schemeClr val="bg2"/>
                </a:solidFill>
                <a:latin typeface="Comfortaa" panose="020B0604020202020204" charset="0"/>
                <a:cs typeface="Verdana"/>
              </a:rPr>
              <a:t> </a:t>
            </a:r>
            <a:r>
              <a:rPr lang="fr-FR" sz="1100" spc="-250" dirty="0">
                <a:solidFill>
                  <a:schemeClr val="bg2"/>
                </a:solidFill>
                <a:latin typeface="Comfortaa" panose="020B0604020202020204" charset="0"/>
                <a:cs typeface="Verdana"/>
              </a:rPr>
              <a:t>:</a:t>
            </a:r>
            <a:r>
              <a:rPr lang="fr-FR" sz="1100" spc="-100" dirty="0">
                <a:solidFill>
                  <a:schemeClr val="bg2"/>
                </a:solidFill>
                <a:latin typeface="Comfortaa" panose="020B0604020202020204" charset="0"/>
                <a:cs typeface="Verdana"/>
              </a:rPr>
              <a:t>  </a:t>
            </a:r>
            <a:r>
              <a:rPr lang="fr-FR" sz="1100" spc="-35" dirty="0">
                <a:solidFill>
                  <a:schemeClr val="bg2"/>
                </a:solidFill>
                <a:latin typeface="Comfortaa" panose="020B0604020202020204" charset="0"/>
                <a:cs typeface="Verdana"/>
              </a:rPr>
              <a:t>lieu</a:t>
            </a:r>
            <a:r>
              <a:rPr lang="fr-FR" sz="1100" spc="-120" dirty="0">
                <a:solidFill>
                  <a:schemeClr val="bg2"/>
                </a:solidFill>
                <a:latin typeface="Comfortaa" panose="020B0604020202020204" charset="0"/>
                <a:cs typeface="Verdana"/>
              </a:rPr>
              <a:t> </a:t>
            </a:r>
            <a:r>
              <a:rPr lang="fr-FR" sz="1100" spc="80" dirty="0">
                <a:solidFill>
                  <a:schemeClr val="bg2"/>
                </a:solidFill>
                <a:latin typeface="Comfortaa" panose="020B0604020202020204" charset="0"/>
                <a:cs typeface="Verdana"/>
              </a:rPr>
              <a:t>de</a:t>
            </a:r>
            <a:r>
              <a:rPr lang="fr-FR" sz="1100" spc="-125" dirty="0">
                <a:solidFill>
                  <a:schemeClr val="bg2"/>
                </a:solidFill>
                <a:latin typeface="Comfortaa" panose="020B0604020202020204" charset="0"/>
                <a:cs typeface="Verdana"/>
              </a:rPr>
              <a:t> </a:t>
            </a:r>
            <a:r>
              <a:rPr lang="fr-FR" sz="1100" spc="25" dirty="0">
                <a:solidFill>
                  <a:schemeClr val="bg2"/>
                </a:solidFill>
                <a:latin typeface="Comfortaa" panose="020B0604020202020204" charset="0"/>
                <a:cs typeface="Verdana"/>
              </a:rPr>
              <a:t>convergence,</a:t>
            </a:r>
            <a:r>
              <a:rPr lang="fr-FR" sz="1100" spc="-135" dirty="0">
                <a:solidFill>
                  <a:schemeClr val="bg2"/>
                </a:solidFill>
                <a:latin typeface="Comfortaa" panose="020B0604020202020204" charset="0"/>
                <a:cs typeface="Verdana"/>
              </a:rPr>
              <a:t> </a:t>
            </a:r>
            <a:r>
              <a:rPr lang="fr-FR" sz="1100" spc="80" dirty="0">
                <a:solidFill>
                  <a:schemeClr val="bg2"/>
                </a:solidFill>
                <a:latin typeface="Comfortaa" panose="020B0604020202020204" charset="0"/>
                <a:cs typeface="Verdana"/>
              </a:rPr>
              <a:t>de</a:t>
            </a:r>
            <a:r>
              <a:rPr lang="fr-FR" sz="1100" spc="-110" dirty="0">
                <a:solidFill>
                  <a:schemeClr val="bg2"/>
                </a:solidFill>
                <a:latin typeface="Comfortaa" panose="020B0604020202020204" charset="0"/>
                <a:cs typeface="Verdana"/>
              </a:rPr>
              <a:t> </a:t>
            </a:r>
            <a:r>
              <a:rPr lang="fr-FR" sz="1100" spc="-20" dirty="0">
                <a:solidFill>
                  <a:schemeClr val="bg2"/>
                </a:solidFill>
                <a:latin typeface="Comfortaa" panose="020B0604020202020204" charset="0"/>
                <a:cs typeface="Verdana"/>
              </a:rPr>
              <a:t>convivialité</a:t>
            </a:r>
            <a:endParaRPr lang="fr-FR" sz="1100" dirty="0">
              <a:solidFill>
                <a:schemeClr val="bg2"/>
              </a:solidFill>
              <a:latin typeface="Comfortaa" panose="020B0604020202020204" charset="0"/>
              <a:cs typeface="Verdana"/>
            </a:endParaRPr>
          </a:p>
        </p:txBody>
      </p:sp>
    </p:spTree>
    <p:extLst>
      <p:ext uri="{BB962C8B-B14F-4D97-AF65-F5344CB8AC3E}">
        <p14:creationId xmlns:p14="http://schemas.microsoft.com/office/powerpoint/2010/main" val="19106439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cxnSp>
        <p:nvCxnSpPr>
          <p:cNvPr id="136" name="Google Shape;136;p18"/>
          <p:cNvCxnSpPr/>
          <p:nvPr/>
        </p:nvCxnSpPr>
        <p:spPr>
          <a:xfrm rot="10800000" flipH="1">
            <a:off x="-34625" y="1054975"/>
            <a:ext cx="9194100" cy="3300"/>
          </a:xfrm>
          <a:prstGeom prst="straightConnector1">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137" name="Google Shape;137;p18"/>
          <p:cNvSpPr txBox="1"/>
          <p:nvPr/>
        </p:nvSpPr>
        <p:spPr>
          <a:xfrm>
            <a:off x="6961900" y="251125"/>
            <a:ext cx="1931100" cy="477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fr" sz="1900">
                <a:latin typeface="Comfortaa"/>
                <a:ea typeface="Comfortaa"/>
                <a:cs typeface="Comfortaa"/>
                <a:sym typeface="Comfortaa"/>
              </a:rPr>
              <a:t>LA QUINTINIE</a:t>
            </a:r>
            <a:endParaRPr sz="1900">
              <a:latin typeface="Comfortaa"/>
              <a:ea typeface="Comfortaa"/>
              <a:cs typeface="Comfortaa"/>
              <a:sym typeface="Comfortaa"/>
            </a:endParaRPr>
          </a:p>
        </p:txBody>
      </p:sp>
      <p:sp>
        <p:nvSpPr>
          <p:cNvPr id="2" name="Google Shape;74;p14">
            <a:extLst>
              <a:ext uri="{FF2B5EF4-FFF2-40B4-BE49-F238E27FC236}">
                <a16:creationId xmlns:a16="http://schemas.microsoft.com/office/drawing/2014/main" id="{7969FBF6-F266-3786-3FEF-22DBAA4DE8D0}"/>
              </a:ext>
            </a:extLst>
          </p:cNvPr>
          <p:cNvSpPr txBox="1">
            <a:spLocks/>
          </p:cNvSpPr>
          <p:nvPr/>
        </p:nvSpPr>
        <p:spPr>
          <a:xfrm>
            <a:off x="5618450" y="503600"/>
            <a:ext cx="3204000" cy="4722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Playfair Display"/>
              <a:buChar char="●"/>
              <a:defRPr sz="1800" b="0" i="0" u="none" strike="noStrike" cap="none">
                <a:solidFill>
                  <a:schemeClr val="dk2"/>
                </a:solidFill>
                <a:latin typeface="Playfair Display"/>
                <a:ea typeface="Playfair Display"/>
                <a:cs typeface="Playfair Display"/>
                <a:sym typeface="Playfair Display"/>
              </a:defRPr>
            </a:lvl1pPr>
            <a:lvl2pPr marL="914400" marR="0" lvl="1"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2pPr>
            <a:lvl3pPr marL="1371600" marR="0" lvl="2"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3pPr>
            <a:lvl4pPr marL="1828800" marR="0" lvl="3"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4pPr>
            <a:lvl5pPr marL="2286000" marR="0" lvl="4"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5pPr>
            <a:lvl6pPr marL="2743200" marR="0" lvl="5"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6pPr>
            <a:lvl7pPr marL="3200400" marR="0" lvl="6"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7pPr>
            <a:lvl8pPr marL="3657600" marR="0" lvl="7"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8pPr>
            <a:lvl9pPr marL="4114800" marR="0" lvl="8" indent="-317500" algn="l" rtl="0">
              <a:lnSpc>
                <a:spcPct val="115000"/>
              </a:lnSpc>
              <a:spcBef>
                <a:spcPts val="1600"/>
              </a:spcBef>
              <a:spcAft>
                <a:spcPts val="160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9pPr>
          </a:lstStyle>
          <a:p>
            <a:pPr marL="0" indent="0" algn="r">
              <a:spcAft>
                <a:spcPts val="1600"/>
              </a:spcAft>
              <a:buFont typeface="Playfair Display"/>
              <a:buNone/>
            </a:pPr>
            <a:r>
              <a:rPr lang="fr-FR" sz="600">
                <a:latin typeface="Comfortaa"/>
                <a:ea typeface="Comfortaa"/>
                <a:cs typeface="Comfortaa"/>
                <a:sym typeface="Comfortaa"/>
              </a:rPr>
              <a:t>Lambersart | Saint-André  </a:t>
            </a:r>
            <a:r>
              <a:rPr lang="fr-FR" sz="600">
                <a:solidFill>
                  <a:srgbClr val="FFC000"/>
                </a:solidFill>
                <a:latin typeface="Comfortaa"/>
                <a:ea typeface="Comfortaa"/>
                <a:cs typeface="Comfortaa"/>
                <a:sym typeface="Comfortaa"/>
              </a:rPr>
              <a:t>Novembre 2022</a:t>
            </a:r>
            <a:endParaRPr lang="fr-FR" sz="600" dirty="0">
              <a:solidFill>
                <a:srgbClr val="FFC000"/>
              </a:solidFill>
              <a:latin typeface="Comfortaa"/>
              <a:ea typeface="Comfortaa"/>
              <a:cs typeface="Comfortaa"/>
              <a:sym typeface="Comfortaa"/>
            </a:endParaRPr>
          </a:p>
        </p:txBody>
      </p:sp>
      <p:sp>
        <p:nvSpPr>
          <p:cNvPr id="3" name="ZoneTexte 2">
            <a:extLst>
              <a:ext uri="{FF2B5EF4-FFF2-40B4-BE49-F238E27FC236}">
                <a16:creationId xmlns:a16="http://schemas.microsoft.com/office/drawing/2014/main" id="{F54F6DCF-E394-B3CB-7C05-3E01AA554C91}"/>
              </a:ext>
            </a:extLst>
          </p:cNvPr>
          <p:cNvSpPr txBox="1"/>
          <p:nvPr/>
        </p:nvSpPr>
        <p:spPr>
          <a:xfrm>
            <a:off x="113736" y="377866"/>
            <a:ext cx="3652148" cy="677108"/>
          </a:xfrm>
          <a:prstGeom prst="rect">
            <a:avLst/>
          </a:prstGeom>
          <a:noFill/>
        </p:spPr>
        <p:txBody>
          <a:bodyPr wrap="square" rtlCol="0">
            <a:spAutoFit/>
          </a:bodyPr>
          <a:lstStyle/>
          <a:p>
            <a:r>
              <a:rPr lang="fr-FR" dirty="0">
                <a:latin typeface="Bebas Neue" panose="020B0606020202050201" pitchFamily="34" charset="0"/>
              </a:rPr>
              <a:t>Synthèse des échanges</a:t>
            </a:r>
          </a:p>
          <a:p>
            <a:r>
              <a:rPr lang="fr-FR" sz="2400" dirty="0">
                <a:solidFill>
                  <a:srgbClr val="FFC000"/>
                </a:solidFill>
                <a:latin typeface="Bebas Neue" panose="020B0606020202050201" pitchFamily="34" charset="0"/>
              </a:rPr>
              <a:t>Concertation novembre 2021</a:t>
            </a:r>
          </a:p>
        </p:txBody>
      </p:sp>
      <p:sp>
        <p:nvSpPr>
          <p:cNvPr id="4" name="object 3">
            <a:extLst>
              <a:ext uri="{FF2B5EF4-FFF2-40B4-BE49-F238E27FC236}">
                <a16:creationId xmlns:a16="http://schemas.microsoft.com/office/drawing/2014/main" id="{21161282-11FA-EEDF-A17B-43C62C2696AB}"/>
              </a:ext>
            </a:extLst>
          </p:cNvPr>
          <p:cNvSpPr txBox="1"/>
          <p:nvPr/>
        </p:nvSpPr>
        <p:spPr>
          <a:xfrm>
            <a:off x="451309" y="1321340"/>
            <a:ext cx="1493498" cy="236603"/>
          </a:xfrm>
          <a:prstGeom prst="rect">
            <a:avLst/>
          </a:prstGeom>
          <a:solidFill>
            <a:schemeClr val="accent1"/>
          </a:solidFill>
        </p:spPr>
        <p:txBody>
          <a:bodyPr vert="horz" wrap="square" lIns="0" tIns="20955" rIns="0" bIns="0" rtlCol="0">
            <a:spAutoFit/>
          </a:bodyPr>
          <a:lstStyle/>
          <a:p>
            <a:pPr marL="90805">
              <a:lnSpc>
                <a:spcPct val="100000"/>
              </a:lnSpc>
              <a:spcBef>
                <a:spcPts val="165"/>
              </a:spcBef>
            </a:pPr>
            <a:r>
              <a:rPr b="1" spc="90" dirty="0">
                <a:solidFill>
                  <a:srgbClr val="FFFFFF"/>
                </a:solidFill>
                <a:latin typeface="Comfortaa" panose="020B0604020202020204" charset="0"/>
                <a:cs typeface="Tahoma"/>
              </a:rPr>
              <a:t>Accès</a:t>
            </a:r>
            <a:r>
              <a:rPr b="1" spc="-35" dirty="0">
                <a:solidFill>
                  <a:srgbClr val="FFFFFF"/>
                </a:solidFill>
                <a:latin typeface="Comfortaa" panose="020B0604020202020204" charset="0"/>
                <a:cs typeface="Tahoma"/>
              </a:rPr>
              <a:t> </a:t>
            </a:r>
            <a:r>
              <a:rPr b="1" spc="10" dirty="0">
                <a:solidFill>
                  <a:srgbClr val="FFFFFF"/>
                </a:solidFill>
                <a:latin typeface="Comfortaa" panose="020B0604020202020204" charset="0"/>
                <a:cs typeface="Tahoma"/>
              </a:rPr>
              <a:t>a</a:t>
            </a:r>
            <a:r>
              <a:rPr b="1" spc="20" dirty="0">
                <a:solidFill>
                  <a:srgbClr val="FFFFFF"/>
                </a:solidFill>
                <a:latin typeface="Comfortaa" panose="020B0604020202020204" charset="0"/>
                <a:cs typeface="Tahoma"/>
              </a:rPr>
              <a:t>u</a:t>
            </a:r>
            <a:r>
              <a:rPr b="1" spc="-40" dirty="0">
                <a:solidFill>
                  <a:srgbClr val="FFFFFF"/>
                </a:solidFill>
                <a:latin typeface="Comfortaa" panose="020B0604020202020204" charset="0"/>
                <a:cs typeface="Tahoma"/>
              </a:rPr>
              <a:t> </a:t>
            </a:r>
            <a:r>
              <a:rPr b="1" spc="-95" dirty="0">
                <a:solidFill>
                  <a:srgbClr val="FFFFFF"/>
                </a:solidFill>
                <a:latin typeface="Comfortaa" panose="020B0604020202020204" charset="0"/>
                <a:cs typeface="Tahoma"/>
              </a:rPr>
              <a:t>site</a:t>
            </a:r>
            <a:r>
              <a:rPr b="1" spc="-25" dirty="0">
                <a:solidFill>
                  <a:srgbClr val="FFFFFF"/>
                </a:solidFill>
                <a:latin typeface="Comfortaa" panose="020B0604020202020204" charset="0"/>
                <a:cs typeface="Tahoma"/>
              </a:rPr>
              <a:t> </a:t>
            </a:r>
            <a:r>
              <a:rPr b="1" spc="-155" dirty="0">
                <a:solidFill>
                  <a:srgbClr val="FFFFFF"/>
                </a:solidFill>
                <a:latin typeface="Comfortaa" panose="020B0604020202020204" charset="0"/>
                <a:cs typeface="Tahoma"/>
              </a:rPr>
              <a:t>:</a:t>
            </a:r>
            <a:endParaRPr dirty="0">
              <a:latin typeface="Comfortaa" panose="020B0604020202020204" charset="0"/>
              <a:cs typeface="Tahoma"/>
            </a:endParaRPr>
          </a:p>
        </p:txBody>
      </p:sp>
      <p:sp>
        <p:nvSpPr>
          <p:cNvPr id="7" name="ZoneTexte 6">
            <a:extLst>
              <a:ext uri="{FF2B5EF4-FFF2-40B4-BE49-F238E27FC236}">
                <a16:creationId xmlns:a16="http://schemas.microsoft.com/office/drawing/2014/main" id="{95A556FD-CD71-821E-851B-C8579E1DBECB}"/>
              </a:ext>
            </a:extLst>
          </p:cNvPr>
          <p:cNvSpPr txBox="1"/>
          <p:nvPr/>
        </p:nvSpPr>
        <p:spPr>
          <a:xfrm>
            <a:off x="294359" y="1652908"/>
            <a:ext cx="8241384" cy="3267561"/>
          </a:xfrm>
          <a:prstGeom prst="rect">
            <a:avLst/>
          </a:prstGeom>
          <a:noFill/>
        </p:spPr>
        <p:txBody>
          <a:bodyPr wrap="square">
            <a:spAutoFit/>
          </a:bodyPr>
          <a:lstStyle/>
          <a:p>
            <a:pPr marL="299085" marR="105410" indent="-287020">
              <a:lnSpc>
                <a:spcPct val="100000"/>
              </a:lnSpc>
              <a:spcBef>
                <a:spcPts val="105"/>
              </a:spcBef>
              <a:buFont typeface="Arial MT"/>
              <a:buChar char="•"/>
              <a:tabLst>
                <a:tab pos="299085" algn="l"/>
                <a:tab pos="299720" algn="l"/>
              </a:tabLst>
            </a:pPr>
            <a:r>
              <a:rPr lang="fr-FR" sz="1100" b="1" spc="65" dirty="0">
                <a:solidFill>
                  <a:schemeClr val="bg2"/>
                </a:solidFill>
                <a:latin typeface="Comfortaa" panose="020B0604020202020204" charset="0"/>
                <a:cs typeface="Verdana"/>
              </a:rPr>
              <a:t>Accès</a:t>
            </a:r>
            <a:r>
              <a:rPr lang="fr-FR" sz="1100" spc="-135" dirty="0">
                <a:solidFill>
                  <a:schemeClr val="bg2"/>
                </a:solidFill>
                <a:latin typeface="Comfortaa" panose="020B0604020202020204" charset="0"/>
                <a:cs typeface="Verdana"/>
              </a:rPr>
              <a:t> </a:t>
            </a:r>
            <a:r>
              <a:rPr lang="fr-FR" sz="1100" spc="40" dirty="0">
                <a:solidFill>
                  <a:schemeClr val="bg2"/>
                </a:solidFill>
                <a:latin typeface="Comfortaa" panose="020B0604020202020204" charset="0"/>
                <a:cs typeface="Verdana"/>
              </a:rPr>
              <a:t>au</a:t>
            </a:r>
            <a:r>
              <a:rPr lang="fr-FR" sz="1100" spc="-105" dirty="0">
                <a:solidFill>
                  <a:schemeClr val="bg2"/>
                </a:solidFill>
                <a:latin typeface="Comfortaa" panose="020B0604020202020204" charset="0"/>
                <a:cs typeface="Verdana"/>
              </a:rPr>
              <a:t> </a:t>
            </a:r>
            <a:r>
              <a:rPr lang="fr-FR" sz="1100" spc="-75" dirty="0">
                <a:solidFill>
                  <a:schemeClr val="bg2"/>
                </a:solidFill>
                <a:latin typeface="Comfortaa" panose="020B0604020202020204" charset="0"/>
                <a:cs typeface="Verdana"/>
              </a:rPr>
              <a:t>site</a:t>
            </a:r>
            <a:r>
              <a:rPr lang="fr-FR" sz="1100" spc="-114" dirty="0">
                <a:solidFill>
                  <a:schemeClr val="bg2"/>
                </a:solidFill>
                <a:latin typeface="Comfortaa" panose="020B0604020202020204" charset="0"/>
                <a:cs typeface="Verdana"/>
              </a:rPr>
              <a:t> </a:t>
            </a:r>
            <a:r>
              <a:rPr lang="fr-FR" sz="1100" spc="-30" dirty="0">
                <a:solidFill>
                  <a:schemeClr val="bg2"/>
                </a:solidFill>
                <a:latin typeface="Comfortaa" panose="020B0604020202020204" charset="0"/>
                <a:cs typeface="Verdana"/>
              </a:rPr>
              <a:t>peut-être</a:t>
            </a:r>
            <a:r>
              <a:rPr lang="fr-FR" sz="1100" spc="-110" dirty="0">
                <a:solidFill>
                  <a:schemeClr val="bg2"/>
                </a:solidFill>
                <a:latin typeface="Comfortaa" panose="020B0604020202020204" charset="0"/>
                <a:cs typeface="Verdana"/>
              </a:rPr>
              <a:t> </a:t>
            </a:r>
            <a:r>
              <a:rPr lang="fr-FR" sz="1100" b="1" spc="-30" dirty="0">
                <a:solidFill>
                  <a:schemeClr val="bg2"/>
                </a:solidFill>
                <a:latin typeface="Comfortaa" panose="020B0604020202020204" charset="0"/>
                <a:cs typeface="Verdana"/>
              </a:rPr>
              <a:t>positionné</a:t>
            </a:r>
            <a:r>
              <a:rPr lang="fr-FR" sz="1100" b="1" spc="-130" dirty="0">
                <a:solidFill>
                  <a:schemeClr val="bg2"/>
                </a:solidFill>
                <a:latin typeface="Comfortaa" panose="020B0604020202020204" charset="0"/>
                <a:cs typeface="Verdana"/>
              </a:rPr>
              <a:t> </a:t>
            </a:r>
            <a:r>
              <a:rPr lang="fr-FR" sz="1100" b="1" spc="-135" dirty="0">
                <a:solidFill>
                  <a:schemeClr val="bg2"/>
                </a:solidFill>
                <a:latin typeface="Comfortaa" panose="020B0604020202020204" charset="0"/>
                <a:cs typeface="Verdana"/>
              </a:rPr>
              <a:t>sur</a:t>
            </a:r>
            <a:r>
              <a:rPr lang="fr-FR" sz="1100" b="1" spc="-110" dirty="0">
                <a:solidFill>
                  <a:schemeClr val="bg2"/>
                </a:solidFill>
                <a:latin typeface="Comfortaa" panose="020B0604020202020204" charset="0"/>
                <a:cs typeface="Verdana"/>
              </a:rPr>
              <a:t> </a:t>
            </a:r>
            <a:r>
              <a:rPr lang="fr-FR" sz="1100" b="1" spc="-5" dirty="0">
                <a:solidFill>
                  <a:schemeClr val="bg2"/>
                </a:solidFill>
                <a:latin typeface="Comfortaa" panose="020B0604020202020204" charset="0"/>
                <a:cs typeface="Verdana"/>
              </a:rPr>
              <a:t>le</a:t>
            </a:r>
            <a:r>
              <a:rPr lang="fr-FR" sz="1100" b="1" spc="-130" dirty="0">
                <a:solidFill>
                  <a:schemeClr val="bg2"/>
                </a:solidFill>
                <a:latin typeface="Comfortaa" panose="020B0604020202020204" charset="0"/>
                <a:cs typeface="Verdana"/>
              </a:rPr>
              <a:t> </a:t>
            </a:r>
            <a:r>
              <a:rPr lang="fr-FR" sz="1100" b="1" spc="5" dirty="0">
                <a:solidFill>
                  <a:schemeClr val="bg2"/>
                </a:solidFill>
                <a:latin typeface="Comfortaa" panose="020B0604020202020204" charset="0"/>
                <a:cs typeface="Verdana"/>
              </a:rPr>
              <a:t>chemin</a:t>
            </a:r>
            <a:r>
              <a:rPr lang="fr-FR" sz="1100" b="1" spc="-145" dirty="0">
                <a:solidFill>
                  <a:schemeClr val="bg2"/>
                </a:solidFill>
                <a:latin typeface="Comfortaa" panose="020B0604020202020204" charset="0"/>
                <a:cs typeface="Verdana"/>
              </a:rPr>
              <a:t> </a:t>
            </a:r>
            <a:r>
              <a:rPr lang="fr-FR" sz="1100" b="1" spc="-10" dirty="0">
                <a:solidFill>
                  <a:schemeClr val="bg2"/>
                </a:solidFill>
                <a:latin typeface="Comfortaa" panose="020B0604020202020204" charset="0"/>
                <a:cs typeface="Verdana"/>
              </a:rPr>
              <a:t>des</a:t>
            </a:r>
            <a:r>
              <a:rPr lang="fr-FR" sz="1100" b="1" spc="-95" dirty="0">
                <a:solidFill>
                  <a:schemeClr val="bg2"/>
                </a:solidFill>
                <a:latin typeface="Comfortaa" panose="020B0604020202020204" charset="0"/>
                <a:cs typeface="Verdana"/>
              </a:rPr>
              <a:t> </a:t>
            </a:r>
            <a:r>
              <a:rPr lang="fr-FR" sz="1100" b="1" spc="5" dirty="0">
                <a:solidFill>
                  <a:schemeClr val="bg2"/>
                </a:solidFill>
                <a:latin typeface="Comfortaa" panose="020B0604020202020204" charset="0"/>
                <a:cs typeface="Verdana"/>
              </a:rPr>
              <a:t>Muchaux</a:t>
            </a:r>
            <a:r>
              <a:rPr lang="fr-FR" sz="1100" spc="5" dirty="0">
                <a:solidFill>
                  <a:schemeClr val="bg2"/>
                </a:solidFill>
                <a:latin typeface="Comfortaa" panose="020B0604020202020204" charset="0"/>
                <a:cs typeface="Verdana"/>
              </a:rPr>
              <a:t>,</a:t>
            </a:r>
            <a:r>
              <a:rPr lang="fr-FR" sz="1100" spc="-135" dirty="0">
                <a:solidFill>
                  <a:schemeClr val="bg2"/>
                </a:solidFill>
                <a:latin typeface="Comfortaa" panose="020B0604020202020204" charset="0"/>
                <a:cs typeface="Verdana"/>
              </a:rPr>
              <a:t> </a:t>
            </a:r>
            <a:r>
              <a:rPr lang="fr-FR" sz="1100" spc="-50" dirty="0">
                <a:solidFill>
                  <a:schemeClr val="bg2"/>
                </a:solidFill>
                <a:latin typeface="Comfortaa" panose="020B0604020202020204" charset="0"/>
                <a:cs typeface="Verdana"/>
              </a:rPr>
              <a:t>mais</a:t>
            </a:r>
            <a:r>
              <a:rPr lang="fr-FR" sz="1100" spc="-145" dirty="0">
                <a:solidFill>
                  <a:schemeClr val="bg2"/>
                </a:solidFill>
                <a:latin typeface="Comfortaa" panose="020B0604020202020204" charset="0"/>
                <a:cs typeface="Verdana"/>
              </a:rPr>
              <a:t> </a:t>
            </a:r>
            <a:r>
              <a:rPr lang="fr-FR" sz="1100" spc="-25" dirty="0">
                <a:solidFill>
                  <a:schemeClr val="bg2"/>
                </a:solidFill>
                <a:latin typeface="Comfortaa" panose="020B0604020202020204" charset="0"/>
                <a:cs typeface="Verdana"/>
              </a:rPr>
              <a:t>seulement</a:t>
            </a:r>
            <a:r>
              <a:rPr lang="fr-FR" sz="1100" spc="-140" dirty="0">
                <a:solidFill>
                  <a:schemeClr val="bg2"/>
                </a:solidFill>
                <a:latin typeface="Comfortaa" panose="020B0604020202020204" charset="0"/>
                <a:cs typeface="Verdana"/>
              </a:rPr>
              <a:t> </a:t>
            </a:r>
            <a:r>
              <a:rPr lang="fr-FR" sz="1100" dirty="0">
                <a:solidFill>
                  <a:schemeClr val="bg2"/>
                </a:solidFill>
                <a:latin typeface="Comfortaa" panose="020B0604020202020204" charset="0"/>
                <a:cs typeface="Verdana"/>
              </a:rPr>
              <a:t>une</a:t>
            </a:r>
            <a:r>
              <a:rPr lang="fr-FR" sz="1100" spc="-105" dirty="0">
                <a:solidFill>
                  <a:schemeClr val="bg2"/>
                </a:solidFill>
                <a:latin typeface="Comfortaa" panose="020B0604020202020204" charset="0"/>
                <a:cs typeface="Verdana"/>
              </a:rPr>
              <a:t> </a:t>
            </a:r>
            <a:r>
              <a:rPr lang="fr-FR" sz="1100" spc="-5" dirty="0">
                <a:solidFill>
                  <a:schemeClr val="bg2"/>
                </a:solidFill>
                <a:latin typeface="Comfortaa" panose="020B0604020202020204" charset="0"/>
                <a:cs typeface="Verdana"/>
              </a:rPr>
              <a:t>petite</a:t>
            </a:r>
            <a:r>
              <a:rPr lang="fr-FR" sz="1100" spc="-114" dirty="0">
                <a:solidFill>
                  <a:schemeClr val="bg2"/>
                </a:solidFill>
                <a:latin typeface="Comfortaa" panose="020B0604020202020204" charset="0"/>
                <a:cs typeface="Verdana"/>
              </a:rPr>
              <a:t> </a:t>
            </a:r>
            <a:r>
              <a:rPr lang="fr-FR" sz="1100" spc="-25" dirty="0">
                <a:solidFill>
                  <a:schemeClr val="bg2"/>
                </a:solidFill>
                <a:latin typeface="Comfortaa" panose="020B0604020202020204" charset="0"/>
                <a:cs typeface="Verdana"/>
              </a:rPr>
              <a:t>portion</a:t>
            </a:r>
            <a:r>
              <a:rPr lang="fr-FR" sz="1100" spc="-145" dirty="0">
                <a:solidFill>
                  <a:schemeClr val="bg2"/>
                </a:solidFill>
                <a:latin typeface="Comfortaa" panose="020B0604020202020204" charset="0"/>
                <a:cs typeface="Verdana"/>
              </a:rPr>
              <a:t> </a:t>
            </a:r>
            <a:r>
              <a:rPr lang="fr-FR" sz="1100" spc="-35" dirty="0">
                <a:solidFill>
                  <a:schemeClr val="bg2"/>
                </a:solidFill>
                <a:latin typeface="Comfortaa" panose="020B0604020202020204" charset="0"/>
                <a:cs typeface="Verdana"/>
              </a:rPr>
              <a:t>(</a:t>
            </a:r>
            <a:r>
              <a:rPr lang="fr-FR" sz="1100" b="1" spc="-35" dirty="0">
                <a:solidFill>
                  <a:schemeClr val="bg2"/>
                </a:solidFill>
                <a:latin typeface="Comfortaa" panose="020B0604020202020204" charset="0"/>
                <a:cs typeface="Verdana"/>
              </a:rPr>
              <a:t>pas</a:t>
            </a:r>
            <a:r>
              <a:rPr lang="fr-FR" sz="1100" b="1" spc="-105" dirty="0">
                <a:solidFill>
                  <a:schemeClr val="bg2"/>
                </a:solidFill>
                <a:latin typeface="Comfortaa" panose="020B0604020202020204" charset="0"/>
                <a:cs typeface="Verdana"/>
              </a:rPr>
              <a:t> </a:t>
            </a:r>
            <a:r>
              <a:rPr lang="fr-FR" sz="1100" b="1" spc="15" dirty="0">
                <a:solidFill>
                  <a:schemeClr val="bg2"/>
                </a:solidFill>
                <a:latin typeface="Comfortaa" panose="020B0604020202020204" charset="0"/>
                <a:cs typeface="Verdana"/>
              </a:rPr>
              <a:t>la </a:t>
            </a:r>
            <a:r>
              <a:rPr lang="fr-FR" sz="1100" b="1" spc="-475" dirty="0">
                <a:solidFill>
                  <a:schemeClr val="bg2"/>
                </a:solidFill>
                <a:latin typeface="Comfortaa" panose="020B0604020202020204" charset="0"/>
                <a:cs typeface="Verdana"/>
              </a:rPr>
              <a:t> </a:t>
            </a:r>
            <a:r>
              <a:rPr lang="fr-FR" sz="1100" b="1" spc="-45" dirty="0">
                <a:solidFill>
                  <a:schemeClr val="bg2"/>
                </a:solidFill>
                <a:latin typeface="Comfortaa" panose="020B0604020202020204" charset="0"/>
                <a:cs typeface="Verdana"/>
              </a:rPr>
              <a:t>totalité</a:t>
            </a:r>
            <a:r>
              <a:rPr lang="fr-FR" sz="1100" spc="-45" dirty="0">
                <a:solidFill>
                  <a:schemeClr val="bg2"/>
                </a:solidFill>
                <a:latin typeface="Comfortaa" panose="020B0604020202020204" charset="0"/>
                <a:cs typeface="Verdana"/>
              </a:rPr>
              <a:t>).</a:t>
            </a:r>
            <a:r>
              <a:rPr lang="fr-FR" sz="1100" spc="-125" dirty="0">
                <a:solidFill>
                  <a:schemeClr val="bg2"/>
                </a:solidFill>
                <a:latin typeface="Comfortaa" panose="020B0604020202020204" charset="0"/>
                <a:cs typeface="Verdana"/>
              </a:rPr>
              <a:t> </a:t>
            </a:r>
            <a:r>
              <a:rPr lang="fr-FR" sz="1100" spc="25" dirty="0">
                <a:solidFill>
                  <a:schemeClr val="bg2"/>
                </a:solidFill>
                <a:latin typeface="Comfortaa" panose="020B0604020202020204" charset="0"/>
                <a:cs typeface="Verdana"/>
              </a:rPr>
              <a:t>Cette</a:t>
            </a:r>
            <a:r>
              <a:rPr lang="fr-FR" sz="1100" spc="-100" dirty="0">
                <a:solidFill>
                  <a:schemeClr val="bg2"/>
                </a:solidFill>
                <a:latin typeface="Comfortaa" panose="020B0604020202020204" charset="0"/>
                <a:cs typeface="Verdana"/>
              </a:rPr>
              <a:t> </a:t>
            </a:r>
            <a:r>
              <a:rPr lang="fr-FR" sz="1100" spc="-40" dirty="0">
                <a:solidFill>
                  <a:schemeClr val="bg2"/>
                </a:solidFill>
                <a:latin typeface="Comfortaa" panose="020B0604020202020204" charset="0"/>
                <a:cs typeface="Verdana"/>
              </a:rPr>
              <a:t>ouverture</a:t>
            </a:r>
            <a:r>
              <a:rPr lang="fr-FR" sz="1100" spc="-110" dirty="0">
                <a:solidFill>
                  <a:schemeClr val="bg2"/>
                </a:solidFill>
                <a:latin typeface="Comfortaa" panose="020B0604020202020204" charset="0"/>
                <a:cs typeface="Verdana"/>
              </a:rPr>
              <a:t> </a:t>
            </a:r>
            <a:r>
              <a:rPr lang="fr-FR" sz="1100" spc="-40" dirty="0">
                <a:solidFill>
                  <a:schemeClr val="bg2"/>
                </a:solidFill>
                <a:latin typeface="Comfortaa" panose="020B0604020202020204" charset="0"/>
                <a:cs typeface="Verdana"/>
              </a:rPr>
              <a:t>permettrait</a:t>
            </a:r>
            <a:r>
              <a:rPr lang="fr-FR" sz="1100" spc="-130" dirty="0">
                <a:solidFill>
                  <a:schemeClr val="bg2"/>
                </a:solidFill>
                <a:latin typeface="Comfortaa" panose="020B0604020202020204" charset="0"/>
                <a:cs typeface="Verdana"/>
              </a:rPr>
              <a:t> </a:t>
            </a:r>
            <a:r>
              <a:rPr lang="fr-FR" sz="1100" spc="-250" dirty="0">
                <a:solidFill>
                  <a:schemeClr val="bg2"/>
                </a:solidFill>
                <a:latin typeface="Comfortaa" panose="020B0604020202020204" charset="0"/>
                <a:cs typeface="Verdana"/>
              </a:rPr>
              <a:t>:</a:t>
            </a:r>
            <a:endParaRPr lang="fr-FR" sz="1100" dirty="0">
              <a:solidFill>
                <a:schemeClr val="bg2"/>
              </a:solidFill>
              <a:latin typeface="Comfortaa" panose="020B0604020202020204" charset="0"/>
              <a:cs typeface="Verdana"/>
            </a:endParaRPr>
          </a:p>
          <a:p>
            <a:pPr marL="926465" lvl="1">
              <a:lnSpc>
                <a:spcPct val="100000"/>
              </a:lnSpc>
              <a:tabLst>
                <a:tab pos="1213485" algn="l"/>
                <a:tab pos="1214120" algn="l"/>
              </a:tabLst>
            </a:pPr>
            <a:r>
              <a:rPr lang="fr-FR" sz="1100" spc="-25" dirty="0">
                <a:solidFill>
                  <a:schemeClr val="bg2"/>
                </a:solidFill>
                <a:latin typeface="Comfortaa" panose="020B0604020202020204" charset="0"/>
                <a:cs typeface="Verdana"/>
              </a:rPr>
              <a:t>-</a:t>
            </a:r>
            <a:r>
              <a:rPr lang="fr-FR" sz="1100" b="1" spc="-25" dirty="0">
                <a:solidFill>
                  <a:schemeClr val="bg2"/>
                </a:solidFill>
                <a:latin typeface="Comfortaa" panose="020B0604020202020204" charset="0"/>
                <a:cs typeface="Verdana"/>
              </a:rPr>
              <a:t>Une</a:t>
            </a:r>
            <a:r>
              <a:rPr lang="fr-FR" sz="1100" b="1" spc="-120" dirty="0">
                <a:solidFill>
                  <a:schemeClr val="bg2"/>
                </a:solidFill>
                <a:latin typeface="Comfortaa" panose="020B0604020202020204" charset="0"/>
                <a:cs typeface="Verdana"/>
              </a:rPr>
              <a:t> </a:t>
            </a:r>
            <a:r>
              <a:rPr lang="fr-FR" sz="1100" b="1" spc="-40" dirty="0">
                <a:solidFill>
                  <a:schemeClr val="bg2"/>
                </a:solidFill>
                <a:latin typeface="Comfortaa" panose="020B0604020202020204" charset="0"/>
                <a:cs typeface="Verdana"/>
              </a:rPr>
              <a:t>meilleure</a:t>
            </a:r>
            <a:r>
              <a:rPr lang="fr-FR" sz="1100" b="1" spc="-130" dirty="0">
                <a:solidFill>
                  <a:schemeClr val="bg2"/>
                </a:solidFill>
                <a:latin typeface="Comfortaa" panose="020B0604020202020204" charset="0"/>
                <a:cs typeface="Verdana"/>
              </a:rPr>
              <a:t> </a:t>
            </a:r>
            <a:r>
              <a:rPr lang="fr-FR" sz="1100" b="1" spc="-70" dirty="0">
                <a:solidFill>
                  <a:schemeClr val="bg2"/>
                </a:solidFill>
                <a:latin typeface="Comfortaa" panose="020B0604020202020204" charset="0"/>
                <a:cs typeface="Verdana"/>
              </a:rPr>
              <a:t>visibilité</a:t>
            </a:r>
            <a:r>
              <a:rPr lang="fr-FR" sz="1100" b="1" spc="-140" dirty="0">
                <a:solidFill>
                  <a:schemeClr val="bg2"/>
                </a:solidFill>
                <a:latin typeface="Comfortaa" panose="020B0604020202020204" charset="0"/>
                <a:cs typeface="Verdana"/>
              </a:rPr>
              <a:t> </a:t>
            </a:r>
            <a:r>
              <a:rPr lang="fr-FR" sz="1100" b="1" dirty="0">
                <a:solidFill>
                  <a:schemeClr val="bg2"/>
                </a:solidFill>
                <a:latin typeface="Comfortaa" panose="020B0604020202020204" charset="0"/>
                <a:cs typeface="Verdana"/>
              </a:rPr>
              <a:t>et</a:t>
            </a:r>
            <a:r>
              <a:rPr lang="fr-FR" sz="1100" b="1" spc="-110" dirty="0">
                <a:solidFill>
                  <a:schemeClr val="bg2"/>
                </a:solidFill>
                <a:latin typeface="Comfortaa" panose="020B0604020202020204" charset="0"/>
                <a:cs typeface="Verdana"/>
              </a:rPr>
              <a:t> </a:t>
            </a:r>
            <a:r>
              <a:rPr lang="fr-FR" sz="1100" b="1" spc="-30" dirty="0">
                <a:solidFill>
                  <a:schemeClr val="bg2"/>
                </a:solidFill>
                <a:latin typeface="Comfortaa" panose="020B0604020202020204" charset="0"/>
                <a:cs typeface="Verdana"/>
              </a:rPr>
              <a:t>sécurité</a:t>
            </a:r>
            <a:r>
              <a:rPr lang="fr-FR" sz="1100" b="1" spc="-145" dirty="0">
                <a:solidFill>
                  <a:schemeClr val="bg2"/>
                </a:solidFill>
                <a:latin typeface="Comfortaa" panose="020B0604020202020204" charset="0"/>
                <a:cs typeface="Verdana"/>
              </a:rPr>
              <a:t> </a:t>
            </a:r>
            <a:r>
              <a:rPr lang="fr-FR" sz="1100" spc="75" dirty="0">
                <a:solidFill>
                  <a:schemeClr val="bg2"/>
                </a:solidFill>
                <a:latin typeface="Comfortaa" panose="020B0604020202020204" charset="0"/>
                <a:cs typeface="Verdana"/>
              </a:rPr>
              <a:t>avec</a:t>
            </a:r>
            <a:r>
              <a:rPr lang="fr-FR" sz="1100" spc="-114" dirty="0">
                <a:solidFill>
                  <a:schemeClr val="bg2"/>
                </a:solidFill>
                <a:latin typeface="Comfortaa" panose="020B0604020202020204" charset="0"/>
                <a:cs typeface="Verdana"/>
              </a:rPr>
              <a:t> </a:t>
            </a:r>
            <a:r>
              <a:rPr lang="fr-FR" sz="1100" spc="-10" dirty="0">
                <a:solidFill>
                  <a:schemeClr val="bg2"/>
                </a:solidFill>
                <a:latin typeface="Comfortaa" panose="020B0604020202020204" charset="0"/>
                <a:cs typeface="Verdana"/>
              </a:rPr>
              <a:t>le</a:t>
            </a:r>
            <a:r>
              <a:rPr lang="fr-FR" sz="1100" spc="-120" dirty="0">
                <a:solidFill>
                  <a:schemeClr val="bg2"/>
                </a:solidFill>
                <a:latin typeface="Comfortaa" panose="020B0604020202020204" charset="0"/>
                <a:cs typeface="Verdana"/>
              </a:rPr>
              <a:t> </a:t>
            </a:r>
            <a:r>
              <a:rPr lang="fr-FR" sz="1100" spc="5" dirty="0">
                <a:solidFill>
                  <a:schemeClr val="bg2"/>
                </a:solidFill>
                <a:latin typeface="Comfortaa" panose="020B0604020202020204" charset="0"/>
                <a:cs typeface="Verdana"/>
              </a:rPr>
              <a:t>boulevard</a:t>
            </a:r>
            <a:r>
              <a:rPr lang="fr-FR" sz="1100" spc="-130" dirty="0">
                <a:solidFill>
                  <a:schemeClr val="bg2"/>
                </a:solidFill>
                <a:latin typeface="Comfortaa" panose="020B0604020202020204" charset="0"/>
                <a:cs typeface="Verdana"/>
              </a:rPr>
              <a:t> </a:t>
            </a:r>
            <a:r>
              <a:rPr lang="fr-FR" sz="1100" spc="20" dirty="0">
                <a:solidFill>
                  <a:schemeClr val="bg2"/>
                </a:solidFill>
                <a:latin typeface="Comfortaa" panose="020B0604020202020204" charset="0"/>
                <a:cs typeface="Verdana"/>
              </a:rPr>
              <a:t>De</a:t>
            </a:r>
            <a:r>
              <a:rPr lang="fr-FR" sz="1100" spc="-105" dirty="0">
                <a:solidFill>
                  <a:schemeClr val="bg2"/>
                </a:solidFill>
                <a:latin typeface="Comfortaa" panose="020B0604020202020204" charset="0"/>
                <a:cs typeface="Verdana"/>
              </a:rPr>
              <a:t> </a:t>
            </a:r>
            <a:r>
              <a:rPr lang="fr-FR" sz="1100" spc="-40" dirty="0">
                <a:solidFill>
                  <a:schemeClr val="bg2"/>
                </a:solidFill>
                <a:latin typeface="Comfortaa" panose="020B0604020202020204" charset="0"/>
                <a:cs typeface="Verdana"/>
              </a:rPr>
              <a:t>Lattre</a:t>
            </a:r>
            <a:r>
              <a:rPr lang="fr-FR" sz="1100" spc="-135" dirty="0">
                <a:solidFill>
                  <a:schemeClr val="bg2"/>
                </a:solidFill>
                <a:latin typeface="Comfortaa" panose="020B0604020202020204" charset="0"/>
                <a:cs typeface="Verdana"/>
              </a:rPr>
              <a:t> </a:t>
            </a:r>
            <a:r>
              <a:rPr lang="fr-FR" sz="1100" spc="80" dirty="0">
                <a:solidFill>
                  <a:schemeClr val="bg2"/>
                </a:solidFill>
                <a:latin typeface="Comfortaa" panose="020B0604020202020204" charset="0"/>
                <a:cs typeface="Verdana"/>
              </a:rPr>
              <a:t>de</a:t>
            </a:r>
            <a:r>
              <a:rPr lang="fr-FR" sz="1100" spc="-100" dirty="0">
                <a:solidFill>
                  <a:schemeClr val="bg2"/>
                </a:solidFill>
                <a:latin typeface="Comfortaa" panose="020B0604020202020204" charset="0"/>
                <a:cs typeface="Verdana"/>
              </a:rPr>
              <a:t> </a:t>
            </a:r>
            <a:r>
              <a:rPr lang="fr-FR" sz="1100" spc="-85" dirty="0">
                <a:solidFill>
                  <a:schemeClr val="bg2"/>
                </a:solidFill>
                <a:latin typeface="Comfortaa" panose="020B0604020202020204" charset="0"/>
                <a:cs typeface="Verdana"/>
              </a:rPr>
              <a:t>Tassigny</a:t>
            </a:r>
            <a:endParaRPr lang="fr-FR" sz="1100" dirty="0">
              <a:solidFill>
                <a:schemeClr val="bg2"/>
              </a:solidFill>
              <a:latin typeface="Comfortaa" panose="020B0604020202020204" charset="0"/>
              <a:cs typeface="Verdana"/>
            </a:endParaRPr>
          </a:p>
          <a:p>
            <a:pPr marL="926465" lvl="1">
              <a:lnSpc>
                <a:spcPct val="100000"/>
              </a:lnSpc>
              <a:spcBef>
                <a:spcPts val="960"/>
              </a:spcBef>
              <a:tabLst>
                <a:tab pos="1213485" algn="l"/>
                <a:tab pos="1214120" algn="l"/>
              </a:tabLst>
            </a:pPr>
            <a:r>
              <a:rPr lang="fr-FR" sz="1100" spc="-10" dirty="0">
                <a:solidFill>
                  <a:schemeClr val="bg2"/>
                </a:solidFill>
                <a:latin typeface="Comfortaa" panose="020B0604020202020204" charset="0"/>
                <a:cs typeface="Verdana"/>
              </a:rPr>
              <a:t>-</a:t>
            </a:r>
            <a:r>
              <a:rPr lang="fr-FR" sz="1100" b="1" spc="-10" dirty="0">
                <a:solidFill>
                  <a:schemeClr val="bg2"/>
                </a:solidFill>
                <a:latin typeface="Comfortaa" panose="020B0604020202020204" charset="0"/>
                <a:cs typeface="Verdana"/>
              </a:rPr>
              <a:t>La</a:t>
            </a:r>
            <a:r>
              <a:rPr lang="fr-FR" sz="1100" b="1" spc="-95" dirty="0">
                <a:solidFill>
                  <a:schemeClr val="bg2"/>
                </a:solidFill>
                <a:latin typeface="Comfortaa" panose="020B0604020202020204" charset="0"/>
                <a:cs typeface="Verdana"/>
              </a:rPr>
              <a:t> </a:t>
            </a:r>
            <a:r>
              <a:rPr lang="fr-FR" sz="1100" b="1" spc="-65" dirty="0">
                <a:solidFill>
                  <a:schemeClr val="bg2"/>
                </a:solidFill>
                <a:latin typeface="Comfortaa" panose="020B0604020202020204" charset="0"/>
                <a:cs typeface="Verdana"/>
              </a:rPr>
              <a:t>mise</a:t>
            </a:r>
            <a:r>
              <a:rPr lang="fr-FR" sz="1100" b="1" spc="-135" dirty="0">
                <a:solidFill>
                  <a:schemeClr val="bg2"/>
                </a:solidFill>
                <a:latin typeface="Comfortaa" panose="020B0604020202020204" charset="0"/>
                <a:cs typeface="Verdana"/>
              </a:rPr>
              <a:t> </a:t>
            </a:r>
            <a:r>
              <a:rPr lang="fr-FR" sz="1100" b="1" spc="20" dirty="0">
                <a:solidFill>
                  <a:schemeClr val="bg2"/>
                </a:solidFill>
                <a:latin typeface="Comfortaa" panose="020B0604020202020204" charset="0"/>
                <a:cs typeface="Verdana"/>
              </a:rPr>
              <a:t>en</a:t>
            </a:r>
            <a:r>
              <a:rPr lang="fr-FR" sz="1100" b="1" spc="-110" dirty="0">
                <a:solidFill>
                  <a:schemeClr val="bg2"/>
                </a:solidFill>
                <a:latin typeface="Comfortaa" panose="020B0604020202020204" charset="0"/>
                <a:cs typeface="Verdana"/>
              </a:rPr>
              <a:t> </a:t>
            </a:r>
            <a:r>
              <a:rPr lang="fr-FR" sz="1100" b="1" spc="70" dirty="0">
                <a:solidFill>
                  <a:schemeClr val="bg2"/>
                </a:solidFill>
                <a:latin typeface="Comfortaa" panose="020B0604020202020204" charset="0"/>
                <a:cs typeface="Verdana"/>
              </a:rPr>
              <a:t>place</a:t>
            </a:r>
            <a:r>
              <a:rPr lang="fr-FR" sz="1100" b="1" spc="-130" dirty="0">
                <a:solidFill>
                  <a:schemeClr val="bg2"/>
                </a:solidFill>
                <a:latin typeface="Comfortaa" panose="020B0604020202020204" charset="0"/>
                <a:cs typeface="Verdana"/>
              </a:rPr>
              <a:t> </a:t>
            </a:r>
            <a:r>
              <a:rPr lang="fr-FR" sz="1100" b="1" spc="30" dirty="0">
                <a:solidFill>
                  <a:schemeClr val="bg2"/>
                </a:solidFill>
                <a:latin typeface="Comfortaa" panose="020B0604020202020204" charset="0"/>
                <a:cs typeface="Verdana"/>
              </a:rPr>
              <a:t>d’un</a:t>
            </a:r>
            <a:r>
              <a:rPr lang="fr-FR" sz="1100" b="1" spc="-114" dirty="0">
                <a:solidFill>
                  <a:schemeClr val="bg2"/>
                </a:solidFill>
                <a:latin typeface="Comfortaa" panose="020B0604020202020204" charset="0"/>
                <a:cs typeface="Verdana"/>
              </a:rPr>
              <a:t> </a:t>
            </a:r>
            <a:r>
              <a:rPr lang="fr-FR" sz="1100" b="1" spc="-85" dirty="0">
                <a:solidFill>
                  <a:schemeClr val="bg2"/>
                </a:solidFill>
                <a:latin typeface="Comfortaa" panose="020B0604020202020204" charset="0"/>
                <a:cs typeface="Verdana"/>
              </a:rPr>
              <a:t>sens</a:t>
            </a:r>
            <a:r>
              <a:rPr lang="fr-FR" sz="1100" b="1" spc="-120" dirty="0">
                <a:solidFill>
                  <a:schemeClr val="bg2"/>
                </a:solidFill>
                <a:latin typeface="Comfortaa" panose="020B0604020202020204" charset="0"/>
                <a:cs typeface="Verdana"/>
              </a:rPr>
              <a:t> </a:t>
            </a:r>
            <a:r>
              <a:rPr lang="fr-FR" sz="1100" b="1" spc="-50" dirty="0">
                <a:solidFill>
                  <a:schemeClr val="bg2"/>
                </a:solidFill>
                <a:latin typeface="Comfortaa" panose="020B0604020202020204" charset="0"/>
                <a:cs typeface="Verdana"/>
              </a:rPr>
              <a:t>interdit</a:t>
            </a:r>
            <a:r>
              <a:rPr lang="fr-FR" sz="1100" b="1" spc="-135" dirty="0">
                <a:solidFill>
                  <a:schemeClr val="bg2"/>
                </a:solidFill>
                <a:latin typeface="Comfortaa" panose="020B0604020202020204" charset="0"/>
                <a:cs typeface="Verdana"/>
              </a:rPr>
              <a:t> </a:t>
            </a:r>
            <a:r>
              <a:rPr lang="fr-FR" sz="1100" b="1" spc="-45" dirty="0">
                <a:solidFill>
                  <a:schemeClr val="bg2"/>
                </a:solidFill>
                <a:latin typeface="Comfortaa" panose="020B0604020202020204" charset="0"/>
                <a:cs typeface="Verdana"/>
              </a:rPr>
              <a:t>sauf</a:t>
            </a:r>
            <a:r>
              <a:rPr lang="fr-FR" sz="1100" b="1" spc="-100" dirty="0">
                <a:solidFill>
                  <a:schemeClr val="bg2"/>
                </a:solidFill>
                <a:latin typeface="Comfortaa" panose="020B0604020202020204" charset="0"/>
                <a:cs typeface="Verdana"/>
              </a:rPr>
              <a:t> </a:t>
            </a:r>
            <a:r>
              <a:rPr lang="fr-FR" sz="1100" b="1" spc="-75" dirty="0">
                <a:solidFill>
                  <a:schemeClr val="bg2"/>
                </a:solidFill>
                <a:latin typeface="Comfortaa" panose="020B0604020202020204" charset="0"/>
                <a:cs typeface="Verdana"/>
              </a:rPr>
              <a:t>riverains</a:t>
            </a:r>
            <a:r>
              <a:rPr lang="fr-FR" sz="1100" b="1" spc="-135" dirty="0">
                <a:solidFill>
                  <a:schemeClr val="bg2"/>
                </a:solidFill>
                <a:latin typeface="Comfortaa" panose="020B0604020202020204" charset="0"/>
                <a:cs typeface="Verdana"/>
              </a:rPr>
              <a:t> </a:t>
            </a:r>
            <a:r>
              <a:rPr lang="fr-FR" sz="1100" spc="40" dirty="0">
                <a:solidFill>
                  <a:schemeClr val="bg2"/>
                </a:solidFill>
                <a:latin typeface="Comfortaa" panose="020B0604020202020204" charset="0"/>
                <a:cs typeface="Verdana"/>
              </a:rPr>
              <a:t>au</a:t>
            </a:r>
            <a:r>
              <a:rPr lang="fr-FR" sz="1100" spc="-95" dirty="0">
                <a:solidFill>
                  <a:schemeClr val="bg2"/>
                </a:solidFill>
                <a:latin typeface="Comfortaa" panose="020B0604020202020204" charset="0"/>
                <a:cs typeface="Verdana"/>
              </a:rPr>
              <a:t> </a:t>
            </a:r>
            <a:r>
              <a:rPr lang="fr-FR" sz="1100" spc="-10" dirty="0">
                <a:solidFill>
                  <a:schemeClr val="bg2"/>
                </a:solidFill>
                <a:latin typeface="Comfortaa" panose="020B0604020202020204" charset="0"/>
                <a:cs typeface="Verdana"/>
              </a:rPr>
              <a:t>niveau</a:t>
            </a:r>
            <a:r>
              <a:rPr lang="fr-FR" sz="1100" spc="-130" dirty="0">
                <a:solidFill>
                  <a:schemeClr val="bg2"/>
                </a:solidFill>
                <a:latin typeface="Comfortaa" panose="020B0604020202020204" charset="0"/>
                <a:cs typeface="Verdana"/>
              </a:rPr>
              <a:t> </a:t>
            </a:r>
            <a:r>
              <a:rPr lang="fr-FR" sz="1100" spc="80" dirty="0">
                <a:solidFill>
                  <a:schemeClr val="bg2"/>
                </a:solidFill>
                <a:latin typeface="Comfortaa" panose="020B0604020202020204" charset="0"/>
                <a:cs typeface="Verdana"/>
              </a:rPr>
              <a:t>de</a:t>
            </a:r>
            <a:r>
              <a:rPr lang="fr-FR" sz="1100" spc="-100" dirty="0">
                <a:solidFill>
                  <a:schemeClr val="bg2"/>
                </a:solidFill>
                <a:latin typeface="Comfortaa" panose="020B0604020202020204" charset="0"/>
                <a:cs typeface="Verdana"/>
              </a:rPr>
              <a:t> </a:t>
            </a:r>
            <a:r>
              <a:rPr lang="fr-FR" sz="1100" spc="10" dirty="0">
                <a:solidFill>
                  <a:schemeClr val="bg2"/>
                </a:solidFill>
                <a:latin typeface="Comfortaa" panose="020B0604020202020204" charset="0"/>
                <a:cs typeface="Verdana"/>
              </a:rPr>
              <a:t>la</a:t>
            </a:r>
            <a:r>
              <a:rPr lang="fr-FR" sz="1100" spc="-114" dirty="0">
                <a:solidFill>
                  <a:schemeClr val="bg2"/>
                </a:solidFill>
                <a:latin typeface="Comfortaa" panose="020B0604020202020204" charset="0"/>
                <a:cs typeface="Verdana"/>
              </a:rPr>
              <a:t> </a:t>
            </a:r>
            <a:r>
              <a:rPr lang="fr-FR" sz="1100" spc="30" dirty="0">
                <a:solidFill>
                  <a:schemeClr val="bg2"/>
                </a:solidFill>
                <a:latin typeface="Comfortaa" panose="020B0604020202020204" charset="0"/>
                <a:cs typeface="Verdana"/>
              </a:rPr>
              <a:t>courbe</a:t>
            </a:r>
            <a:r>
              <a:rPr lang="fr-FR" sz="1100" spc="-130" dirty="0">
                <a:solidFill>
                  <a:schemeClr val="bg2"/>
                </a:solidFill>
                <a:latin typeface="Comfortaa" panose="020B0604020202020204" charset="0"/>
                <a:cs typeface="Verdana"/>
              </a:rPr>
              <a:t> </a:t>
            </a:r>
            <a:r>
              <a:rPr lang="fr-FR" sz="1100" spc="-15" dirty="0">
                <a:solidFill>
                  <a:schemeClr val="bg2"/>
                </a:solidFill>
                <a:latin typeface="Comfortaa" panose="020B0604020202020204" charset="0"/>
                <a:cs typeface="Verdana"/>
              </a:rPr>
              <a:t>pour</a:t>
            </a:r>
            <a:r>
              <a:rPr lang="fr-FR" sz="1100" spc="-120" dirty="0">
                <a:solidFill>
                  <a:schemeClr val="bg2"/>
                </a:solidFill>
                <a:latin typeface="Comfortaa" panose="020B0604020202020204" charset="0"/>
                <a:cs typeface="Verdana"/>
              </a:rPr>
              <a:t> </a:t>
            </a:r>
            <a:r>
              <a:rPr lang="fr-FR" sz="1100" spc="-55" dirty="0">
                <a:solidFill>
                  <a:schemeClr val="bg2"/>
                </a:solidFill>
                <a:latin typeface="Comfortaa" panose="020B0604020202020204" charset="0"/>
                <a:cs typeface="Verdana"/>
              </a:rPr>
              <a:t>préserver</a:t>
            </a:r>
            <a:r>
              <a:rPr lang="fr-FR" sz="1100" spc="-110" dirty="0">
                <a:solidFill>
                  <a:schemeClr val="bg2"/>
                </a:solidFill>
                <a:latin typeface="Comfortaa" panose="020B0604020202020204" charset="0"/>
                <a:cs typeface="Verdana"/>
              </a:rPr>
              <a:t> </a:t>
            </a:r>
            <a:r>
              <a:rPr lang="fr-FR" sz="1100" spc="-10" dirty="0">
                <a:solidFill>
                  <a:schemeClr val="bg2"/>
                </a:solidFill>
                <a:latin typeface="Comfortaa" panose="020B0604020202020204" charset="0"/>
                <a:cs typeface="Verdana"/>
              </a:rPr>
              <a:t>le</a:t>
            </a:r>
            <a:r>
              <a:rPr lang="fr-FR" sz="1100" dirty="0">
                <a:solidFill>
                  <a:schemeClr val="bg2"/>
                </a:solidFill>
                <a:latin typeface="Comfortaa" panose="020B0604020202020204" charset="0"/>
                <a:cs typeface="Verdana"/>
              </a:rPr>
              <a:t> </a:t>
            </a:r>
            <a:r>
              <a:rPr lang="fr-FR" sz="1100" spc="145" dirty="0">
                <a:solidFill>
                  <a:schemeClr val="bg2"/>
                </a:solidFill>
                <a:latin typeface="Comfortaa" panose="020B0604020202020204" charset="0"/>
                <a:cs typeface="Verdana"/>
              </a:rPr>
              <a:t>ca</a:t>
            </a:r>
            <a:r>
              <a:rPr lang="fr-FR" sz="1100" spc="10" dirty="0">
                <a:solidFill>
                  <a:schemeClr val="bg2"/>
                </a:solidFill>
                <a:latin typeface="Comfortaa" panose="020B0604020202020204" charset="0"/>
                <a:cs typeface="Verdana"/>
              </a:rPr>
              <a:t>rac</a:t>
            </a:r>
            <a:r>
              <a:rPr lang="fr-FR" sz="1100" spc="20" dirty="0">
                <a:solidFill>
                  <a:schemeClr val="bg2"/>
                </a:solidFill>
                <a:latin typeface="Comfortaa" panose="020B0604020202020204" charset="0"/>
                <a:cs typeface="Verdana"/>
              </a:rPr>
              <a:t>t</a:t>
            </a:r>
            <a:r>
              <a:rPr lang="fr-FR" sz="1100" spc="-10" dirty="0">
                <a:solidFill>
                  <a:schemeClr val="bg2"/>
                </a:solidFill>
                <a:latin typeface="Comfortaa" panose="020B0604020202020204" charset="0"/>
                <a:cs typeface="Verdana"/>
              </a:rPr>
              <a:t>ère</a:t>
            </a:r>
            <a:r>
              <a:rPr lang="fr-FR" sz="1100" spc="-140" dirty="0">
                <a:solidFill>
                  <a:schemeClr val="bg2"/>
                </a:solidFill>
                <a:latin typeface="Comfortaa" panose="020B0604020202020204" charset="0"/>
                <a:cs typeface="Verdana"/>
              </a:rPr>
              <a:t> </a:t>
            </a:r>
            <a:r>
              <a:rPr lang="fr-FR" sz="1100" spc="-85" dirty="0">
                <a:solidFill>
                  <a:schemeClr val="bg2"/>
                </a:solidFill>
                <a:latin typeface="Comfortaa" panose="020B0604020202020204" charset="0"/>
                <a:cs typeface="Verdana"/>
              </a:rPr>
              <a:t>r</a:t>
            </a:r>
            <a:r>
              <a:rPr lang="fr-FR" sz="1100" spc="-130" dirty="0">
                <a:solidFill>
                  <a:schemeClr val="bg2"/>
                </a:solidFill>
                <a:latin typeface="Comfortaa" panose="020B0604020202020204" charset="0"/>
                <a:cs typeface="Verdana"/>
              </a:rPr>
              <a:t>u</a:t>
            </a:r>
            <a:r>
              <a:rPr lang="fr-FR" sz="1100" spc="-55" dirty="0">
                <a:solidFill>
                  <a:schemeClr val="bg2"/>
                </a:solidFill>
                <a:latin typeface="Comfortaa" panose="020B0604020202020204" charset="0"/>
                <a:cs typeface="Verdana"/>
              </a:rPr>
              <a:t>ral</a:t>
            </a:r>
            <a:endParaRPr lang="fr-FR" sz="1100" dirty="0">
              <a:solidFill>
                <a:schemeClr val="bg2"/>
              </a:solidFill>
              <a:latin typeface="Comfortaa" panose="020B0604020202020204" charset="0"/>
              <a:cs typeface="Verdana"/>
            </a:endParaRPr>
          </a:p>
          <a:p>
            <a:pPr>
              <a:lnSpc>
                <a:spcPct val="100000"/>
              </a:lnSpc>
              <a:spcBef>
                <a:spcPts val="40"/>
              </a:spcBef>
            </a:pPr>
            <a:endParaRPr lang="fr-FR" sz="1100" dirty="0">
              <a:solidFill>
                <a:schemeClr val="bg2"/>
              </a:solidFill>
              <a:latin typeface="Comfortaa" panose="020B0604020202020204" charset="0"/>
              <a:cs typeface="Verdana"/>
            </a:endParaRPr>
          </a:p>
          <a:p>
            <a:pPr marL="299085" indent="-287020">
              <a:lnSpc>
                <a:spcPct val="100000"/>
              </a:lnSpc>
              <a:buFont typeface="Arial MT"/>
              <a:buChar char="•"/>
              <a:tabLst>
                <a:tab pos="299085" algn="l"/>
                <a:tab pos="299720" algn="l"/>
              </a:tabLst>
            </a:pPr>
            <a:r>
              <a:rPr lang="fr-FR" sz="1100" b="1" spc="65" dirty="0">
                <a:solidFill>
                  <a:schemeClr val="bg2"/>
                </a:solidFill>
                <a:latin typeface="Comfortaa" panose="020B0604020202020204" charset="0"/>
                <a:cs typeface="Verdana"/>
              </a:rPr>
              <a:t>Accès</a:t>
            </a:r>
            <a:r>
              <a:rPr lang="fr-FR" sz="1100" b="1" spc="-140" dirty="0">
                <a:solidFill>
                  <a:schemeClr val="bg2"/>
                </a:solidFill>
                <a:latin typeface="Comfortaa" panose="020B0604020202020204" charset="0"/>
                <a:cs typeface="Verdana"/>
              </a:rPr>
              <a:t> </a:t>
            </a:r>
            <a:r>
              <a:rPr lang="fr-FR" sz="1100" b="1" spc="-25" dirty="0">
                <a:solidFill>
                  <a:schemeClr val="bg2"/>
                </a:solidFill>
                <a:latin typeface="Comfortaa" panose="020B0604020202020204" charset="0"/>
                <a:cs typeface="Verdana"/>
              </a:rPr>
              <a:t>dissocié</a:t>
            </a:r>
            <a:r>
              <a:rPr lang="fr-FR" sz="1100" b="1" spc="-130" dirty="0">
                <a:solidFill>
                  <a:schemeClr val="bg2"/>
                </a:solidFill>
                <a:latin typeface="Comfortaa" panose="020B0604020202020204" charset="0"/>
                <a:cs typeface="Verdana"/>
              </a:rPr>
              <a:t> </a:t>
            </a:r>
            <a:r>
              <a:rPr lang="fr-FR" sz="1100" b="1" spc="-5" dirty="0">
                <a:solidFill>
                  <a:schemeClr val="bg2"/>
                </a:solidFill>
                <a:latin typeface="Comfortaa" panose="020B0604020202020204" charset="0"/>
                <a:cs typeface="Verdana"/>
              </a:rPr>
              <a:t>piéton/vélo</a:t>
            </a:r>
            <a:r>
              <a:rPr lang="fr-FR" sz="1100" b="1" spc="-150" dirty="0">
                <a:solidFill>
                  <a:schemeClr val="bg2"/>
                </a:solidFill>
                <a:latin typeface="Comfortaa" panose="020B0604020202020204" charset="0"/>
                <a:cs typeface="Verdana"/>
              </a:rPr>
              <a:t> </a:t>
            </a:r>
            <a:r>
              <a:rPr lang="fr-FR" sz="1100" spc="10" dirty="0">
                <a:solidFill>
                  <a:schemeClr val="bg2"/>
                </a:solidFill>
                <a:latin typeface="Comfortaa" panose="020B0604020202020204" charset="0"/>
                <a:cs typeface="Verdana"/>
              </a:rPr>
              <a:t>envisageable</a:t>
            </a:r>
            <a:r>
              <a:rPr lang="fr-FR" sz="1100" spc="-150" dirty="0">
                <a:solidFill>
                  <a:schemeClr val="bg2"/>
                </a:solidFill>
                <a:latin typeface="Comfortaa" panose="020B0604020202020204" charset="0"/>
                <a:cs typeface="Verdana"/>
              </a:rPr>
              <a:t> </a:t>
            </a:r>
            <a:r>
              <a:rPr lang="fr-FR" sz="1100" spc="20" dirty="0">
                <a:solidFill>
                  <a:schemeClr val="bg2"/>
                </a:solidFill>
                <a:latin typeface="Comfortaa" panose="020B0604020202020204" charset="0"/>
                <a:cs typeface="Verdana"/>
              </a:rPr>
              <a:t>également</a:t>
            </a:r>
            <a:r>
              <a:rPr lang="fr-FR" sz="1100" spc="-140" dirty="0">
                <a:solidFill>
                  <a:schemeClr val="bg2"/>
                </a:solidFill>
                <a:latin typeface="Comfortaa" panose="020B0604020202020204" charset="0"/>
                <a:cs typeface="Verdana"/>
              </a:rPr>
              <a:t> </a:t>
            </a:r>
            <a:r>
              <a:rPr lang="fr-FR" sz="1100" spc="-135" dirty="0">
                <a:solidFill>
                  <a:schemeClr val="bg2"/>
                </a:solidFill>
                <a:latin typeface="Comfortaa" panose="020B0604020202020204" charset="0"/>
                <a:cs typeface="Verdana"/>
              </a:rPr>
              <a:t>sur</a:t>
            </a:r>
            <a:r>
              <a:rPr lang="fr-FR" sz="1100" spc="-110" dirty="0">
                <a:solidFill>
                  <a:schemeClr val="bg2"/>
                </a:solidFill>
                <a:latin typeface="Comfortaa" panose="020B0604020202020204" charset="0"/>
                <a:cs typeface="Verdana"/>
              </a:rPr>
              <a:t> </a:t>
            </a:r>
            <a:r>
              <a:rPr lang="fr-FR" sz="1100" spc="125" dirty="0">
                <a:solidFill>
                  <a:schemeClr val="bg2"/>
                </a:solidFill>
                <a:latin typeface="Comfortaa" panose="020B0604020202020204" charset="0"/>
                <a:cs typeface="Verdana"/>
              </a:rPr>
              <a:t>ce</a:t>
            </a:r>
            <a:r>
              <a:rPr lang="fr-FR" sz="1100" spc="-120" dirty="0">
                <a:solidFill>
                  <a:schemeClr val="bg2"/>
                </a:solidFill>
                <a:latin typeface="Comfortaa" panose="020B0604020202020204" charset="0"/>
                <a:cs typeface="Verdana"/>
              </a:rPr>
              <a:t> </a:t>
            </a:r>
            <a:r>
              <a:rPr lang="fr-FR" sz="1100" spc="15" dirty="0">
                <a:solidFill>
                  <a:schemeClr val="bg2"/>
                </a:solidFill>
                <a:latin typeface="Comfortaa" panose="020B0604020202020204" charset="0"/>
                <a:cs typeface="Verdana"/>
              </a:rPr>
              <a:t>même</a:t>
            </a:r>
            <a:r>
              <a:rPr lang="fr-FR" sz="1100" spc="-105" dirty="0">
                <a:solidFill>
                  <a:schemeClr val="bg2"/>
                </a:solidFill>
                <a:latin typeface="Comfortaa" panose="020B0604020202020204" charset="0"/>
                <a:cs typeface="Verdana"/>
              </a:rPr>
              <a:t> </a:t>
            </a:r>
            <a:r>
              <a:rPr lang="fr-FR" sz="1100" spc="5" dirty="0">
                <a:solidFill>
                  <a:schemeClr val="bg2"/>
                </a:solidFill>
                <a:latin typeface="Comfortaa" panose="020B0604020202020204" charset="0"/>
                <a:cs typeface="Verdana"/>
              </a:rPr>
              <a:t>chemin</a:t>
            </a:r>
            <a:endParaRPr lang="fr-FR" sz="1100" dirty="0">
              <a:solidFill>
                <a:schemeClr val="bg2"/>
              </a:solidFill>
              <a:latin typeface="Comfortaa" panose="020B0604020202020204" charset="0"/>
              <a:cs typeface="Verdana"/>
            </a:endParaRPr>
          </a:p>
          <a:p>
            <a:pPr>
              <a:lnSpc>
                <a:spcPct val="100000"/>
              </a:lnSpc>
              <a:spcBef>
                <a:spcPts val="35"/>
              </a:spcBef>
              <a:buClr>
                <a:srgbClr val="001F5F"/>
              </a:buClr>
              <a:buFont typeface="Arial MT"/>
              <a:buChar char="•"/>
            </a:pPr>
            <a:endParaRPr lang="fr-FR" sz="1100" dirty="0">
              <a:solidFill>
                <a:schemeClr val="bg2"/>
              </a:solidFill>
              <a:latin typeface="Comfortaa" panose="020B0604020202020204" charset="0"/>
              <a:cs typeface="Verdana"/>
            </a:endParaRPr>
          </a:p>
          <a:p>
            <a:pPr marL="299085" indent="-287020">
              <a:lnSpc>
                <a:spcPct val="100000"/>
              </a:lnSpc>
              <a:spcBef>
                <a:spcPts val="5"/>
              </a:spcBef>
              <a:buFont typeface="Arial MT"/>
              <a:buChar char="•"/>
              <a:tabLst>
                <a:tab pos="299085" algn="l"/>
                <a:tab pos="299720" algn="l"/>
              </a:tabLst>
            </a:pPr>
            <a:r>
              <a:rPr lang="fr-FR" sz="1100" spc="-185" dirty="0">
                <a:solidFill>
                  <a:schemeClr val="bg2"/>
                </a:solidFill>
                <a:latin typeface="Comfortaa" panose="020B0604020202020204" charset="0"/>
                <a:cs typeface="Verdana"/>
              </a:rPr>
              <a:t>Si</a:t>
            </a:r>
            <a:r>
              <a:rPr lang="fr-FR" sz="1100" spc="-105" dirty="0">
                <a:solidFill>
                  <a:schemeClr val="bg2"/>
                </a:solidFill>
                <a:latin typeface="Comfortaa" panose="020B0604020202020204" charset="0"/>
                <a:cs typeface="Verdana"/>
              </a:rPr>
              <a:t> </a:t>
            </a:r>
            <a:r>
              <a:rPr lang="fr-FR" sz="1100" spc="10" dirty="0">
                <a:solidFill>
                  <a:schemeClr val="bg2"/>
                </a:solidFill>
                <a:latin typeface="Comfortaa" panose="020B0604020202020204" charset="0"/>
                <a:cs typeface="Verdana"/>
              </a:rPr>
              <a:t>commerces</a:t>
            </a:r>
            <a:r>
              <a:rPr lang="fr-FR" sz="1100" spc="-150" dirty="0">
                <a:solidFill>
                  <a:schemeClr val="bg2"/>
                </a:solidFill>
                <a:latin typeface="Comfortaa" panose="020B0604020202020204" charset="0"/>
                <a:cs typeface="Verdana"/>
              </a:rPr>
              <a:t> </a:t>
            </a:r>
            <a:r>
              <a:rPr lang="fr-FR" sz="1100" spc="-135" dirty="0">
                <a:solidFill>
                  <a:schemeClr val="bg2"/>
                </a:solidFill>
                <a:latin typeface="Comfortaa" panose="020B0604020202020204" charset="0"/>
                <a:cs typeface="Verdana"/>
              </a:rPr>
              <a:t>sur</a:t>
            </a:r>
            <a:r>
              <a:rPr lang="fr-FR" sz="1100" spc="-114" dirty="0">
                <a:solidFill>
                  <a:schemeClr val="bg2"/>
                </a:solidFill>
                <a:latin typeface="Comfortaa" panose="020B0604020202020204" charset="0"/>
                <a:cs typeface="Verdana"/>
              </a:rPr>
              <a:t> </a:t>
            </a:r>
            <a:r>
              <a:rPr lang="fr-FR" sz="1100" spc="15" dirty="0">
                <a:solidFill>
                  <a:schemeClr val="bg2"/>
                </a:solidFill>
                <a:latin typeface="Comfortaa" panose="020B0604020202020204" charset="0"/>
                <a:cs typeface="Verdana"/>
              </a:rPr>
              <a:t>la</a:t>
            </a:r>
            <a:r>
              <a:rPr lang="fr-FR" sz="1100" spc="-125" dirty="0">
                <a:solidFill>
                  <a:schemeClr val="bg2"/>
                </a:solidFill>
                <a:latin typeface="Comfortaa" panose="020B0604020202020204" charset="0"/>
                <a:cs typeface="Verdana"/>
              </a:rPr>
              <a:t> </a:t>
            </a:r>
            <a:r>
              <a:rPr lang="fr-FR" sz="1100" spc="-15" dirty="0">
                <a:solidFill>
                  <a:schemeClr val="bg2"/>
                </a:solidFill>
                <a:latin typeface="Comfortaa" panose="020B0604020202020204" charset="0"/>
                <a:cs typeface="Verdana"/>
              </a:rPr>
              <a:t>partie</a:t>
            </a:r>
            <a:r>
              <a:rPr lang="fr-FR" sz="1100" spc="-130" dirty="0">
                <a:solidFill>
                  <a:schemeClr val="bg2"/>
                </a:solidFill>
                <a:latin typeface="Comfortaa" panose="020B0604020202020204" charset="0"/>
                <a:cs typeface="Verdana"/>
              </a:rPr>
              <a:t> </a:t>
            </a:r>
            <a:r>
              <a:rPr lang="fr-FR" sz="1100" spc="-70" dirty="0">
                <a:solidFill>
                  <a:schemeClr val="bg2"/>
                </a:solidFill>
                <a:latin typeface="Comfortaa" panose="020B0604020202020204" charset="0"/>
                <a:cs typeface="Verdana"/>
              </a:rPr>
              <a:t>Saint-André-Lez-Lille,</a:t>
            </a:r>
            <a:r>
              <a:rPr lang="fr-FR" sz="1100" spc="-135" dirty="0">
                <a:solidFill>
                  <a:schemeClr val="bg2"/>
                </a:solidFill>
                <a:latin typeface="Comfortaa" panose="020B0604020202020204" charset="0"/>
                <a:cs typeface="Verdana"/>
              </a:rPr>
              <a:t> </a:t>
            </a:r>
            <a:r>
              <a:rPr lang="fr-FR" sz="1100" spc="-105" dirty="0">
                <a:solidFill>
                  <a:schemeClr val="bg2"/>
                </a:solidFill>
                <a:latin typeface="Comfortaa" panose="020B0604020202020204" charset="0"/>
                <a:cs typeface="Verdana"/>
              </a:rPr>
              <a:t>il </a:t>
            </a:r>
            <a:r>
              <a:rPr lang="fr-FR" sz="1100" spc="-10" dirty="0">
                <a:solidFill>
                  <a:schemeClr val="bg2"/>
                </a:solidFill>
                <a:latin typeface="Comfortaa" panose="020B0604020202020204" charset="0"/>
                <a:cs typeface="Verdana"/>
              </a:rPr>
              <a:t>faut</a:t>
            </a:r>
            <a:r>
              <a:rPr lang="fr-FR" sz="1100" spc="-140" dirty="0">
                <a:solidFill>
                  <a:schemeClr val="bg2"/>
                </a:solidFill>
                <a:latin typeface="Comfortaa" panose="020B0604020202020204" charset="0"/>
                <a:cs typeface="Verdana"/>
              </a:rPr>
              <a:t> </a:t>
            </a:r>
            <a:r>
              <a:rPr lang="fr-FR" sz="1100" spc="40" dirty="0">
                <a:solidFill>
                  <a:schemeClr val="bg2"/>
                </a:solidFill>
                <a:latin typeface="Comfortaa" panose="020B0604020202020204" charset="0"/>
                <a:cs typeface="Verdana"/>
              </a:rPr>
              <a:t>que</a:t>
            </a:r>
            <a:r>
              <a:rPr lang="fr-FR" sz="1100" spc="-120" dirty="0">
                <a:solidFill>
                  <a:schemeClr val="bg2"/>
                </a:solidFill>
                <a:latin typeface="Comfortaa" panose="020B0604020202020204" charset="0"/>
                <a:cs typeface="Verdana"/>
              </a:rPr>
              <a:t> </a:t>
            </a:r>
            <a:r>
              <a:rPr lang="fr-FR" sz="1100" b="1" spc="-65" dirty="0">
                <a:solidFill>
                  <a:schemeClr val="bg2"/>
                </a:solidFill>
                <a:latin typeface="Comfortaa" panose="020B0604020202020204" charset="0"/>
                <a:cs typeface="Verdana"/>
              </a:rPr>
              <a:t>les</a:t>
            </a:r>
            <a:r>
              <a:rPr lang="fr-FR" sz="1100" b="1" spc="-140" dirty="0">
                <a:solidFill>
                  <a:schemeClr val="bg2"/>
                </a:solidFill>
                <a:latin typeface="Comfortaa" panose="020B0604020202020204" charset="0"/>
                <a:cs typeface="Verdana"/>
              </a:rPr>
              <a:t> </a:t>
            </a:r>
            <a:r>
              <a:rPr lang="fr-FR" sz="1100" b="1" spc="-45" dirty="0">
                <a:solidFill>
                  <a:schemeClr val="bg2"/>
                </a:solidFill>
                <a:latin typeface="Comfortaa" panose="020B0604020202020204" charset="0"/>
                <a:cs typeface="Verdana"/>
              </a:rPr>
              <a:t>mobilités</a:t>
            </a:r>
            <a:r>
              <a:rPr lang="fr-FR" sz="1100" b="1" spc="-155" dirty="0">
                <a:solidFill>
                  <a:schemeClr val="bg2"/>
                </a:solidFill>
                <a:latin typeface="Comfortaa" panose="020B0604020202020204" charset="0"/>
                <a:cs typeface="Verdana"/>
              </a:rPr>
              <a:t> </a:t>
            </a:r>
            <a:r>
              <a:rPr lang="fr-FR" sz="1100" b="1" spc="-40" dirty="0">
                <a:solidFill>
                  <a:schemeClr val="bg2"/>
                </a:solidFill>
                <a:latin typeface="Comfortaa" panose="020B0604020202020204" charset="0"/>
                <a:cs typeface="Verdana"/>
              </a:rPr>
              <a:t>soient</a:t>
            </a:r>
            <a:r>
              <a:rPr lang="fr-FR" sz="1100" b="1" spc="-140" dirty="0">
                <a:solidFill>
                  <a:schemeClr val="bg2"/>
                </a:solidFill>
                <a:latin typeface="Comfortaa" panose="020B0604020202020204" charset="0"/>
                <a:cs typeface="Verdana"/>
              </a:rPr>
              <a:t> </a:t>
            </a:r>
            <a:r>
              <a:rPr lang="fr-FR" sz="1100" b="1" spc="-45" dirty="0">
                <a:solidFill>
                  <a:schemeClr val="bg2"/>
                </a:solidFill>
                <a:latin typeface="Comfortaa" panose="020B0604020202020204" charset="0"/>
                <a:cs typeface="Verdana"/>
              </a:rPr>
              <a:t>fluides</a:t>
            </a:r>
            <a:r>
              <a:rPr lang="fr-FR" sz="1100" spc="-155" dirty="0">
                <a:solidFill>
                  <a:schemeClr val="bg2"/>
                </a:solidFill>
                <a:latin typeface="Comfortaa" panose="020B0604020202020204" charset="0"/>
                <a:cs typeface="Verdana"/>
              </a:rPr>
              <a:t> </a:t>
            </a:r>
            <a:r>
              <a:rPr lang="fr-FR" sz="1100" spc="-50" dirty="0">
                <a:solidFill>
                  <a:schemeClr val="bg2"/>
                </a:solidFill>
                <a:latin typeface="Comfortaa" panose="020B0604020202020204" charset="0"/>
                <a:cs typeface="Verdana"/>
              </a:rPr>
              <a:t>(entrées</a:t>
            </a:r>
            <a:r>
              <a:rPr lang="fr-FR" sz="1100" spc="-90" dirty="0">
                <a:solidFill>
                  <a:schemeClr val="bg2"/>
                </a:solidFill>
                <a:latin typeface="Comfortaa" panose="020B0604020202020204" charset="0"/>
                <a:cs typeface="Verdana"/>
              </a:rPr>
              <a:t> </a:t>
            </a:r>
            <a:r>
              <a:rPr lang="fr-FR" sz="1100" dirty="0">
                <a:solidFill>
                  <a:schemeClr val="bg2"/>
                </a:solidFill>
                <a:latin typeface="Comfortaa" panose="020B0604020202020204" charset="0"/>
                <a:cs typeface="Verdana"/>
              </a:rPr>
              <a:t>et</a:t>
            </a:r>
            <a:r>
              <a:rPr lang="fr-FR" sz="1100" spc="-105" dirty="0">
                <a:solidFill>
                  <a:schemeClr val="bg2"/>
                </a:solidFill>
                <a:latin typeface="Comfortaa" panose="020B0604020202020204" charset="0"/>
                <a:cs typeface="Verdana"/>
              </a:rPr>
              <a:t> </a:t>
            </a:r>
            <a:r>
              <a:rPr lang="fr-FR" sz="1100" spc="80" dirty="0">
                <a:solidFill>
                  <a:schemeClr val="bg2"/>
                </a:solidFill>
                <a:latin typeface="Comfortaa" panose="020B0604020202020204" charset="0"/>
                <a:cs typeface="Verdana"/>
              </a:rPr>
              <a:t>de</a:t>
            </a:r>
            <a:r>
              <a:rPr lang="fr-FR" sz="1100" spc="-100" dirty="0">
                <a:solidFill>
                  <a:schemeClr val="bg2"/>
                </a:solidFill>
                <a:latin typeface="Comfortaa" panose="020B0604020202020204" charset="0"/>
                <a:cs typeface="Verdana"/>
              </a:rPr>
              <a:t> </a:t>
            </a:r>
            <a:r>
              <a:rPr lang="fr-FR" sz="1100" spc="-90" dirty="0">
                <a:solidFill>
                  <a:schemeClr val="bg2"/>
                </a:solidFill>
                <a:latin typeface="Comfortaa" panose="020B0604020202020204" charset="0"/>
                <a:cs typeface="Verdana"/>
              </a:rPr>
              <a:t>sorties)</a:t>
            </a:r>
            <a:endParaRPr lang="fr-FR" sz="1100" dirty="0">
              <a:solidFill>
                <a:schemeClr val="bg2"/>
              </a:solidFill>
              <a:latin typeface="Comfortaa" panose="020B0604020202020204" charset="0"/>
              <a:cs typeface="Verdana"/>
            </a:endParaRPr>
          </a:p>
          <a:p>
            <a:pPr>
              <a:lnSpc>
                <a:spcPct val="100000"/>
              </a:lnSpc>
              <a:spcBef>
                <a:spcPts val="40"/>
              </a:spcBef>
              <a:buClr>
                <a:srgbClr val="001F5F"/>
              </a:buClr>
              <a:buFont typeface="Arial MT"/>
              <a:buChar char="•"/>
            </a:pPr>
            <a:endParaRPr lang="fr-FR" sz="1100" dirty="0">
              <a:solidFill>
                <a:schemeClr val="bg2"/>
              </a:solidFill>
              <a:latin typeface="Comfortaa" panose="020B0604020202020204" charset="0"/>
              <a:cs typeface="Verdana"/>
            </a:endParaRPr>
          </a:p>
          <a:p>
            <a:pPr marL="299085" marR="279400" indent="-287020">
              <a:lnSpc>
                <a:spcPct val="100000"/>
              </a:lnSpc>
              <a:buFont typeface="Arial MT"/>
              <a:buChar char="•"/>
              <a:tabLst>
                <a:tab pos="299085" algn="l"/>
                <a:tab pos="299720" algn="l"/>
              </a:tabLst>
            </a:pPr>
            <a:r>
              <a:rPr lang="fr-FR" sz="1100" spc="-30" dirty="0">
                <a:solidFill>
                  <a:schemeClr val="bg2"/>
                </a:solidFill>
                <a:latin typeface="Comfortaa" panose="020B0604020202020204" charset="0"/>
                <a:cs typeface="Verdana"/>
              </a:rPr>
              <a:t>Une</a:t>
            </a:r>
            <a:r>
              <a:rPr lang="fr-FR" sz="1100" spc="-100" dirty="0">
                <a:solidFill>
                  <a:schemeClr val="bg2"/>
                </a:solidFill>
                <a:latin typeface="Comfortaa" panose="020B0604020202020204" charset="0"/>
                <a:cs typeface="Verdana"/>
              </a:rPr>
              <a:t> </a:t>
            </a:r>
            <a:r>
              <a:rPr lang="fr-FR" sz="1100" dirty="0">
                <a:solidFill>
                  <a:schemeClr val="bg2"/>
                </a:solidFill>
                <a:latin typeface="Comfortaa" panose="020B0604020202020204" charset="0"/>
                <a:cs typeface="Verdana"/>
              </a:rPr>
              <a:t>voie</a:t>
            </a:r>
            <a:r>
              <a:rPr lang="fr-FR" sz="1100" spc="-145" dirty="0">
                <a:solidFill>
                  <a:schemeClr val="bg2"/>
                </a:solidFill>
                <a:latin typeface="Comfortaa" panose="020B0604020202020204" charset="0"/>
                <a:cs typeface="Verdana"/>
              </a:rPr>
              <a:t> </a:t>
            </a:r>
            <a:r>
              <a:rPr lang="fr-FR" sz="1100" spc="50" dirty="0">
                <a:solidFill>
                  <a:schemeClr val="bg2"/>
                </a:solidFill>
                <a:latin typeface="Comfortaa" panose="020B0604020202020204" charset="0"/>
                <a:cs typeface="Verdana"/>
              </a:rPr>
              <a:t>dédiée</a:t>
            </a:r>
            <a:r>
              <a:rPr lang="fr-FR" sz="1100" spc="-125" dirty="0">
                <a:solidFill>
                  <a:schemeClr val="bg2"/>
                </a:solidFill>
                <a:latin typeface="Comfortaa" panose="020B0604020202020204" charset="0"/>
                <a:cs typeface="Verdana"/>
              </a:rPr>
              <a:t> </a:t>
            </a:r>
            <a:r>
              <a:rPr lang="fr-FR" sz="1100" spc="-30" dirty="0">
                <a:solidFill>
                  <a:schemeClr val="bg2"/>
                </a:solidFill>
                <a:latin typeface="Comfortaa" panose="020B0604020202020204" charset="0"/>
                <a:cs typeface="Verdana"/>
              </a:rPr>
              <a:t>aux</a:t>
            </a:r>
            <a:r>
              <a:rPr lang="fr-FR" sz="1100" spc="-110" dirty="0">
                <a:solidFill>
                  <a:schemeClr val="bg2"/>
                </a:solidFill>
                <a:latin typeface="Comfortaa" panose="020B0604020202020204" charset="0"/>
                <a:cs typeface="Verdana"/>
              </a:rPr>
              <a:t> </a:t>
            </a:r>
            <a:r>
              <a:rPr lang="fr-FR" sz="1100" spc="-45" dirty="0">
                <a:solidFill>
                  <a:schemeClr val="bg2"/>
                </a:solidFill>
                <a:latin typeface="Comfortaa" panose="020B0604020202020204" charset="0"/>
                <a:cs typeface="Verdana"/>
              </a:rPr>
              <a:t>mobilités</a:t>
            </a:r>
            <a:r>
              <a:rPr lang="fr-FR" sz="1100" spc="-145" dirty="0">
                <a:solidFill>
                  <a:schemeClr val="bg2"/>
                </a:solidFill>
                <a:latin typeface="Comfortaa" panose="020B0604020202020204" charset="0"/>
                <a:cs typeface="Verdana"/>
              </a:rPr>
              <a:t> </a:t>
            </a:r>
            <a:r>
              <a:rPr lang="fr-FR" sz="1100" spc="30" dirty="0">
                <a:solidFill>
                  <a:schemeClr val="bg2"/>
                </a:solidFill>
                <a:latin typeface="Comfortaa" panose="020B0604020202020204" charset="0"/>
                <a:cs typeface="Verdana"/>
              </a:rPr>
              <a:t>douces</a:t>
            </a:r>
            <a:r>
              <a:rPr lang="fr-FR" sz="1100" spc="-130" dirty="0">
                <a:solidFill>
                  <a:schemeClr val="bg2"/>
                </a:solidFill>
                <a:latin typeface="Comfortaa" panose="020B0604020202020204" charset="0"/>
                <a:cs typeface="Verdana"/>
              </a:rPr>
              <a:t> </a:t>
            </a:r>
            <a:r>
              <a:rPr lang="fr-FR" sz="1100" spc="-65" dirty="0">
                <a:solidFill>
                  <a:schemeClr val="bg2"/>
                </a:solidFill>
                <a:latin typeface="Comfortaa" panose="020B0604020202020204" charset="0"/>
                <a:cs typeface="Verdana"/>
              </a:rPr>
              <a:t>est</a:t>
            </a:r>
            <a:r>
              <a:rPr lang="fr-FR" sz="1100" spc="-114" dirty="0">
                <a:solidFill>
                  <a:schemeClr val="bg2"/>
                </a:solidFill>
                <a:latin typeface="Comfortaa" panose="020B0604020202020204" charset="0"/>
                <a:cs typeface="Verdana"/>
              </a:rPr>
              <a:t> </a:t>
            </a:r>
            <a:r>
              <a:rPr lang="fr-FR" sz="1100" spc="-5" dirty="0">
                <a:solidFill>
                  <a:schemeClr val="bg2"/>
                </a:solidFill>
                <a:latin typeface="Comfortaa" panose="020B0604020202020204" charset="0"/>
                <a:cs typeface="Verdana"/>
              </a:rPr>
              <a:t>prévue</a:t>
            </a:r>
            <a:r>
              <a:rPr lang="fr-FR" sz="1100" spc="-125" dirty="0">
                <a:solidFill>
                  <a:schemeClr val="bg2"/>
                </a:solidFill>
                <a:latin typeface="Comfortaa" panose="020B0604020202020204" charset="0"/>
                <a:cs typeface="Verdana"/>
              </a:rPr>
              <a:t> </a:t>
            </a:r>
            <a:r>
              <a:rPr lang="fr-FR" sz="1100" spc="-30" dirty="0">
                <a:solidFill>
                  <a:schemeClr val="bg2"/>
                </a:solidFill>
                <a:latin typeface="Comfortaa" panose="020B0604020202020204" charset="0"/>
                <a:cs typeface="Verdana"/>
              </a:rPr>
              <a:t>entre</a:t>
            </a:r>
            <a:r>
              <a:rPr lang="fr-FR" sz="1100" spc="-100" dirty="0">
                <a:solidFill>
                  <a:schemeClr val="bg2"/>
                </a:solidFill>
                <a:latin typeface="Comfortaa" panose="020B0604020202020204" charset="0"/>
                <a:cs typeface="Verdana"/>
              </a:rPr>
              <a:t> </a:t>
            </a:r>
            <a:r>
              <a:rPr lang="fr-FR" sz="1100" spc="-65" dirty="0">
                <a:solidFill>
                  <a:schemeClr val="bg2"/>
                </a:solidFill>
                <a:latin typeface="Comfortaa" panose="020B0604020202020204" charset="0"/>
                <a:cs typeface="Verdana"/>
              </a:rPr>
              <a:t>les</a:t>
            </a:r>
            <a:r>
              <a:rPr lang="fr-FR" sz="1100" spc="-135" dirty="0">
                <a:solidFill>
                  <a:schemeClr val="bg2"/>
                </a:solidFill>
                <a:latin typeface="Comfortaa" panose="020B0604020202020204" charset="0"/>
                <a:cs typeface="Verdana"/>
              </a:rPr>
              <a:t> </a:t>
            </a:r>
            <a:r>
              <a:rPr lang="fr-FR" sz="1100" spc="-55" dirty="0">
                <a:solidFill>
                  <a:schemeClr val="bg2"/>
                </a:solidFill>
                <a:latin typeface="Comfortaa" panose="020B0604020202020204" charset="0"/>
                <a:cs typeface="Verdana"/>
              </a:rPr>
              <a:t>Berges</a:t>
            </a:r>
            <a:r>
              <a:rPr lang="fr-FR" sz="1100" spc="-125" dirty="0">
                <a:solidFill>
                  <a:schemeClr val="bg2"/>
                </a:solidFill>
                <a:latin typeface="Comfortaa" panose="020B0604020202020204" charset="0"/>
                <a:cs typeface="Verdana"/>
              </a:rPr>
              <a:t> </a:t>
            </a:r>
            <a:r>
              <a:rPr lang="fr-FR" sz="1100" spc="80" dirty="0">
                <a:solidFill>
                  <a:schemeClr val="bg2"/>
                </a:solidFill>
                <a:latin typeface="Comfortaa" panose="020B0604020202020204" charset="0"/>
                <a:cs typeface="Verdana"/>
              </a:rPr>
              <a:t>de</a:t>
            </a:r>
            <a:r>
              <a:rPr lang="fr-FR" sz="1100" spc="-70" dirty="0">
                <a:solidFill>
                  <a:schemeClr val="bg2"/>
                </a:solidFill>
                <a:latin typeface="Comfortaa" panose="020B0604020202020204" charset="0"/>
                <a:cs typeface="Verdana"/>
              </a:rPr>
              <a:t> </a:t>
            </a:r>
            <a:r>
              <a:rPr lang="fr-FR" sz="1100" spc="-5" dirty="0" err="1">
                <a:solidFill>
                  <a:schemeClr val="bg2"/>
                </a:solidFill>
                <a:latin typeface="Comfortaa" panose="020B0604020202020204" charset="0"/>
                <a:cs typeface="Verdana"/>
              </a:rPr>
              <a:t>Deule</a:t>
            </a:r>
            <a:r>
              <a:rPr lang="fr-FR" sz="1100" spc="-130" dirty="0">
                <a:solidFill>
                  <a:schemeClr val="bg2"/>
                </a:solidFill>
                <a:latin typeface="Comfortaa" panose="020B0604020202020204" charset="0"/>
                <a:cs typeface="Verdana"/>
              </a:rPr>
              <a:t> </a:t>
            </a:r>
            <a:r>
              <a:rPr lang="fr-FR" sz="1100" dirty="0">
                <a:solidFill>
                  <a:schemeClr val="bg2"/>
                </a:solidFill>
                <a:latin typeface="Comfortaa" panose="020B0604020202020204" charset="0"/>
                <a:cs typeface="Verdana"/>
              </a:rPr>
              <a:t>et</a:t>
            </a:r>
            <a:r>
              <a:rPr lang="fr-FR" sz="1100" spc="-120" dirty="0">
                <a:solidFill>
                  <a:schemeClr val="bg2"/>
                </a:solidFill>
                <a:latin typeface="Comfortaa" panose="020B0604020202020204" charset="0"/>
                <a:cs typeface="Verdana"/>
              </a:rPr>
              <a:t> </a:t>
            </a:r>
            <a:r>
              <a:rPr lang="fr-FR" sz="1100" spc="15" dirty="0">
                <a:solidFill>
                  <a:schemeClr val="bg2"/>
                </a:solidFill>
                <a:latin typeface="Comfortaa" panose="020B0604020202020204" charset="0"/>
                <a:cs typeface="Verdana"/>
              </a:rPr>
              <a:t>l’Avenue</a:t>
            </a:r>
            <a:r>
              <a:rPr lang="fr-FR" sz="1100" spc="-145" dirty="0">
                <a:solidFill>
                  <a:schemeClr val="bg2"/>
                </a:solidFill>
                <a:latin typeface="Comfortaa" panose="020B0604020202020204" charset="0"/>
                <a:cs typeface="Verdana"/>
              </a:rPr>
              <a:t> </a:t>
            </a:r>
            <a:r>
              <a:rPr lang="fr-FR" sz="1100" spc="80" dirty="0">
                <a:solidFill>
                  <a:schemeClr val="bg2"/>
                </a:solidFill>
                <a:latin typeface="Comfortaa" panose="020B0604020202020204" charset="0"/>
                <a:cs typeface="Verdana"/>
              </a:rPr>
              <a:t>de</a:t>
            </a:r>
            <a:r>
              <a:rPr lang="fr-FR" sz="1100" spc="-105" dirty="0">
                <a:solidFill>
                  <a:schemeClr val="bg2"/>
                </a:solidFill>
                <a:latin typeface="Comfortaa" panose="020B0604020202020204" charset="0"/>
                <a:cs typeface="Verdana"/>
              </a:rPr>
              <a:t> </a:t>
            </a:r>
            <a:r>
              <a:rPr lang="fr-FR" sz="1100" spc="-25" dirty="0">
                <a:solidFill>
                  <a:schemeClr val="bg2"/>
                </a:solidFill>
                <a:latin typeface="Comfortaa" panose="020B0604020202020204" charset="0"/>
                <a:cs typeface="Verdana"/>
              </a:rPr>
              <a:t>Dunkerque </a:t>
            </a:r>
            <a:r>
              <a:rPr lang="fr-FR" sz="1100" spc="-475" dirty="0">
                <a:solidFill>
                  <a:schemeClr val="bg2"/>
                </a:solidFill>
                <a:latin typeface="Comfortaa" panose="020B0604020202020204" charset="0"/>
                <a:cs typeface="Verdana"/>
              </a:rPr>
              <a:t> </a:t>
            </a:r>
            <a:r>
              <a:rPr lang="fr-FR" sz="1100" spc="80" dirty="0">
                <a:solidFill>
                  <a:schemeClr val="bg2"/>
                </a:solidFill>
                <a:latin typeface="Comfortaa" panose="020B0604020202020204" charset="0"/>
                <a:cs typeface="Verdana"/>
              </a:rPr>
              <a:t>avec </a:t>
            </a:r>
            <a:r>
              <a:rPr lang="fr-FR" sz="1100" dirty="0">
                <a:solidFill>
                  <a:schemeClr val="bg2"/>
                </a:solidFill>
                <a:latin typeface="Comfortaa" panose="020B0604020202020204" charset="0"/>
                <a:cs typeface="Verdana"/>
              </a:rPr>
              <a:t>une </a:t>
            </a:r>
            <a:r>
              <a:rPr lang="fr-FR" sz="1100" spc="10" dirty="0">
                <a:solidFill>
                  <a:schemeClr val="bg2"/>
                </a:solidFill>
                <a:latin typeface="Comfortaa" panose="020B0604020202020204" charset="0"/>
                <a:cs typeface="Verdana"/>
              </a:rPr>
              <a:t>antenne </a:t>
            </a:r>
            <a:r>
              <a:rPr lang="fr-FR" sz="1100" spc="-85" dirty="0">
                <a:solidFill>
                  <a:schemeClr val="bg2"/>
                </a:solidFill>
                <a:latin typeface="Comfortaa" panose="020B0604020202020204" charset="0"/>
                <a:cs typeface="Verdana"/>
              </a:rPr>
              <a:t>vers </a:t>
            </a:r>
            <a:r>
              <a:rPr lang="fr-FR" sz="1100" spc="-65" dirty="0">
                <a:solidFill>
                  <a:schemeClr val="bg2"/>
                </a:solidFill>
                <a:latin typeface="Comfortaa" panose="020B0604020202020204" charset="0"/>
                <a:cs typeface="Verdana"/>
              </a:rPr>
              <a:t>les </a:t>
            </a:r>
            <a:r>
              <a:rPr lang="fr-FR" sz="1100" spc="20" dirty="0">
                <a:solidFill>
                  <a:schemeClr val="bg2"/>
                </a:solidFill>
                <a:latin typeface="Comfortaa" panose="020B0604020202020204" charset="0"/>
                <a:cs typeface="Verdana"/>
              </a:rPr>
              <a:t>Muchaux </a:t>
            </a:r>
            <a:r>
              <a:rPr lang="fr-FR" sz="1100" spc="-15" dirty="0">
                <a:solidFill>
                  <a:schemeClr val="bg2"/>
                </a:solidFill>
                <a:latin typeface="Comfortaa" panose="020B0604020202020204" charset="0"/>
                <a:cs typeface="Verdana"/>
              </a:rPr>
              <a:t>pour </a:t>
            </a:r>
            <a:r>
              <a:rPr lang="fr-FR" sz="1100" spc="-35" dirty="0">
                <a:solidFill>
                  <a:schemeClr val="bg2"/>
                </a:solidFill>
                <a:latin typeface="Comfortaa" panose="020B0604020202020204" charset="0"/>
                <a:cs typeface="Verdana"/>
              </a:rPr>
              <a:t>permettre un </a:t>
            </a:r>
            <a:r>
              <a:rPr lang="fr-FR" sz="1100" spc="70" dirty="0">
                <a:solidFill>
                  <a:schemeClr val="bg2"/>
                </a:solidFill>
                <a:latin typeface="Comfortaa" panose="020B0604020202020204" charset="0"/>
                <a:cs typeface="Verdana"/>
              </a:rPr>
              <a:t>accès </a:t>
            </a:r>
            <a:r>
              <a:rPr lang="fr-FR" sz="1100" spc="-85" dirty="0">
                <a:solidFill>
                  <a:schemeClr val="bg2"/>
                </a:solidFill>
                <a:latin typeface="Comfortaa" panose="020B0604020202020204" charset="0"/>
                <a:cs typeface="Verdana"/>
              </a:rPr>
              <a:t>vers </a:t>
            </a:r>
            <a:r>
              <a:rPr lang="fr-FR" sz="1100" spc="-65" dirty="0">
                <a:solidFill>
                  <a:schemeClr val="bg2"/>
                </a:solidFill>
                <a:latin typeface="Comfortaa" panose="020B0604020202020204" charset="0"/>
                <a:cs typeface="Verdana"/>
              </a:rPr>
              <a:t>les </a:t>
            </a:r>
            <a:r>
              <a:rPr lang="fr-FR" sz="1100" spc="-25" dirty="0">
                <a:solidFill>
                  <a:schemeClr val="bg2"/>
                </a:solidFill>
                <a:latin typeface="Comfortaa" panose="020B0604020202020204" charset="0"/>
                <a:cs typeface="Verdana"/>
              </a:rPr>
              <a:t>franges </a:t>
            </a:r>
            <a:r>
              <a:rPr lang="fr-FR" sz="1100" spc="-70" dirty="0">
                <a:solidFill>
                  <a:schemeClr val="bg2"/>
                </a:solidFill>
                <a:latin typeface="Comfortaa" panose="020B0604020202020204" charset="0"/>
                <a:cs typeface="Verdana"/>
              </a:rPr>
              <a:t>rurales </a:t>
            </a:r>
            <a:r>
              <a:rPr lang="fr-FR" sz="1100" spc="-15" dirty="0">
                <a:solidFill>
                  <a:schemeClr val="bg2"/>
                </a:solidFill>
                <a:latin typeface="Comfortaa" panose="020B0604020202020204" charset="0"/>
                <a:cs typeface="Verdana"/>
              </a:rPr>
              <a:t>pour </a:t>
            </a:r>
            <a:r>
              <a:rPr lang="fr-FR" sz="1100" spc="-10" dirty="0">
                <a:solidFill>
                  <a:schemeClr val="bg2"/>
                </a:solidFill>
                <a:latin typeface="Comfortaa" panose="020B0604020202020204" charset="0"/>
                <a:cs typeface="Verdana"/>
              </a:rPr>
              <a:t>ballades, </a:t>
            </a:r>
            <a:r>
              <a:rPr lang="fr-FR" sz="1100" spc="-5" dirty="0">
                <a:solidFill>
                  <a:schemeClr val="bg2"/>
                </a:solidFill>
                <a:latin typeface="Comfortaa" panose="020B0604020202020204" charset="0"/>
                <a:cs typeface="Verdana"/>
              </a:rPr>
              <a:t> détente,</a:t>
            </a:r>
            <a:r>
              <a:rPr lang="fr-FR" sz="1100" spc="-100" dirty="0">
                <a:solidFill>
                  <a:schemeClr val="bg2"/>
                </a:solidFill>
                <a:latin typeface="Comfortaa" panose="020B0604020202020204" charset="0"/>
                <a:cs typeface="Verdana"/>
              </a:rPr>
              <a:t> </a:t>
            </a:r>
            <a:r>
              <a:rPr lang="fr-FR" sz="1100" spc="254" dirty="0">
                <a:solidFill>
                  <a:schemeClr val="bg2"/>
                </a:solidFill>
                <a:latin typeface="Comfortaa" panose="020B0604020202020204" charset="0"/>
                <a:cs typeface="Verdana"/>
              </a:rPr>
              <a:t>…</a:t>
            </a:r>
            <a:endParaRPr lang="fr-FR" sz="1100" dirty="0">
              <a:solidFill>
                <a:schemeClr val="bg2"/>
              </a:solidFill>
              <a:latin typeface="Comfortaa" panose="020B0604020202020204" charset="0"/>
              <a:cs typeface="Verdana"/>
            </a:endParaRPr>
          </a:p>
          <a:p>
            <a:pPr>
              <a:lnSpc>
                <a:spcPct val="100000"/>
              </a:lnSpc>
              <a:spcBef>
                <a:spcPts val="40"/>
              </a:spcBef>
              <a:buClr>
                <a:srgbClr val="001F5F"/>
              </a:buClr>
              <a:buFont typeface="Arial MT"/>
              <a:buChar char="•"/>
            </a:pPr>
            <a:endParaRPr lang="fr-FR" sz="1100" dirty="0">
              <a:solidFill>
                <a:schemeClr val="bg2"/>
              </a:solidFill>
              <a:latin typeface="Comfortaa" panose="020B0604020202020204" charset="0"/>
              <a:cs typeface="Verdana"/>
            </a:endParaRPr>
          </a:p>
          <a:p>
            <a:pPr marL="299085" indent="-287020">
              <a:lnSpc>
                <a:spcPct val="100000"/>
              </a:lnSpc>
              <a:buFont typeface="Arial MT"/>
              <a:buChar char="•"/>
              <a:tabLst>
                <a:tab pos="299085" algn="l"/>
                <a:tab pos="299720" algn="l"/>
              </a:tabLst>
            </a:pPr>
            <a:r>
              <a:rPr lang="fr-FR" sz="1100" spc="-85" dirty="0">
                <a:solidFill>
                  <a:schemeClr val="bg2"/>
                </a:solidFill>
                <a:latin typeface="Comfortaa" panose="020B0604020202020204" charset="0"/>
                <a:cs typeface="Verdana"/>
              </a:rPr>
              <a:t>E</a:t>
            </a:r>
            <a:r>
              <a:rPr lang="fr-FR" sz="1100" spc="-80" dirty="0">
                <a:solidFill>
                  <a:schemeClr val="bg2"/>
                </a:solidFill>
                <a:latin typeface="Comfortaa" panose="020B0604020202020204" charset="0"/>
                <a:cs typeface="Verdana"/>
              </a:rPr>
              <a:t>n</a:t>
            </a:r>
            <a:r>
              <a:rPr lang="fr-FR" sz="1100" spc="-114" dirty="0">
                <a:solidFill>
                  <a:schemeClr val="bg2"/>
                </a:solidFill>
                <a:latin typeface="Comfortaa" panose="020B0604020202020204" charset="0"/>
                <a:cs typeface="Verdana"/>
              </a:rPr>
              <a:t> </a:t>
            </a:r>
            <a:r>
              <a:rPr lang="fr-FR" sz="1100" spc="-15" dirty="0">
                <a:solidFill>
                  <a:schemeClr val="bg2"/>
                </a:solidFill>
                <a:latin typeface="Comfortaa" panose="020B0604020202020204" charset="0"/>
                <a:cs typeface="Verdana"/>
              </a:rPr>
              <a:t>fa</a:t>
            </a:r>
            <a:r>
              <a:rPr lang="fr-FR" sz="1100" spc="5" dirty="0">
                <a:solidFill>
                  <a:schemeClr val="bg2"/>
                </a:solidFill>
                <a:latin typeface="Comfortaa" panose="020B0604020202020204" charset="0"/>
                <a:cs typeface="Verdana"/>
              </a:rPr>
              <a:t>i</a:t>
            </a:r>
            <a:r>
              <a:rPr lang="fr-FR" sz="1100" spc="-50" dirty="0">
                <a:solidFill>
                  <a:schemeClr val="bg2"/>
                </a:solidFill>
                <a:latin typeface="Comfortaa" panose="020B0604020202020204" charset="0"/>
                <a:cs typeface="Verdana"/>
              </a:rPr>
              <a:t>re</a:t>
            </a:r>
            <a:r>
              <a:rPr lang="fr-FR" sz="1100" spc="-140" dirty="0">
                <a:solidFill>
                  <a:schemeClr val="bg2"/>
                </a:solidFill>
                <a:latin typeface="Comfortaa" panose="020B0604020202020204" charset="0"/>
                <a:cs typeface="Verdana"/>
              </a:rPr>
              <a:t> </a:t>
            </a:r>
            <a:r>
              <a:rPr lang="fr-FR" sz="1100" spc="-30" dirty="0">
                <a:solidFill>
                  <a:schemeClr val="bg2"/>
                </a:solidFill>
                <a:latin typeface="Comfortaa" panose="020B0604020202020204" charset="0"/>
                <a:cs typeface="Verdana"/>
              </a:rPr>
              <a:t>u</a:t>
            </a:r>
            <a:r>
              <a:rPr lang="fr-FR" sz="1100" spc="-40" dirty="0">
                <a:solidFill>
                  <a:schemeClr val="bg2"/>
                </a:solidFill>
                <a:latin typeface="Comfortaa" panose="020B0604020202020204" charset="0"/>
                <a:cs typeface="Verdana"/>
              </a:rPr>
              <a:t>n</a:t>
            </a:r>
            <a:r>
              <a:rPr lang="fr-FR" sz="1100" spc="80" dirty="0">
                <a:solidFill>
                  <a:schemeClr val="bg2"/>
                </a:solidFill>
                <a:latin typeface="Comfortaa" panose="020B0604020202020204" charset="0"/>
                <a:cs typeface="Verdana"/>
              </a:rPr>
              <a:t>e</a:t>
            </a:r>
            <a:r>
              <a:rPr lang="fr-FR" sz="1100" spc="-110" dirty="0">
                <a:solidFill>
                  <a:schemeClr val="bg2"/>
                </a:solidFill>
                <a:latin typeface="Comfortaa" panose="020B0604020202020204" charset="0"/>
                <a:cs typeface="Verdana"/>
              </a:rPr>
              <a:t> </a:t>
            </a:r>
            <a:r>
              <a:rPr lang="fr-FR" sz="1100" b="1" spc="80" dirty="0">
                <a:solidFill>
                  <a:schemeClr val="bg2"/>
                </a:solidFill>
                <a:latin typeface="Comfortaa" panose="020B0604020202020204" charset="0"/>
                <a:cs typeface="Verdana"/>
              </a:rPr>
              <a:t>d</a:t>
            </a:r>
            <a:r>
              <a:rPr lang="fr-FR" sz="1100" b="1" spc="70" dirty="0">
                <a:solidFill>
                  <a:schemeClr val="bg2"/>
                </a:solidFill>
                <a:latin typeface="Comfortaa" panose="020B0604020202020204" charset="0"/>
                <a:cs typeface="Verdana"/>
              </a:rPr>
              <a:t>e</a:t>
            </a:r>
            <a:r>
              <a:rPr lang="fr-FR" sz="1100" b="1" spc="-195" dirty="0">
                <a:solidFill>
                  <a:schemeClr val="bg2"/>
                </a:solidFill>
                <a:latin typeface="Comfortaa" panose="020B0604020202020204" charset="0"/>
                <a:cs typeface="Verdana"/>
              </a:rPr>
              <a:t>s</a:t>
            </a:r>
            <a:r>
              <a:rPr lang="fr-FR" sz="1100" b="1" spc="-90" dirty="0">
                <a:solidFill>
                  <a:schemeClr val="bg2"/>
                </a:solidFill>
                <a:latin typeface="Comfortaa" panose="020B0604020202020204" charset="0"/>
                <a:cs typeface="Verdana"/>
              </a:rPr>
              <a:t>ti</a:t>
            </a:r>
            <a:r>
              <a:rPr lang="fr-FR" sz="1100" b="1" spc="-40" dirty="0">
                <a:solidFill>
                  <a:schemeClr val="bg2"/>
                </a:solidFill>
                <a:latin typeface="Comfortaa" panose="020B0604020202020204" charset="0"/>
                <a:cs typeface="Verdana"/>
              </a:rPr>
              <a:t>n</a:t>
            </a:r>
            <a:r>
              <a:rPr lang="fr-FR" sz="1100" b="1" spc="20" dirty="0">
                <a:solidFill>
                  <a:schemeClr val="bg2"/>
                </a:solidFill>
                <a:latin typeface="Comfortaa" panose="020B0604020202020204" charset="0"/>
                <a:cs typeface="Verdana"/>
              </a:rPr>
              <a:t>a</a:t>
            </a:r>
            <a:r>
              <a:rPr lang="fr-FR" sz="1100" b="1" spc="5" dirty="0">
                <a:solidFill>
                  <a:schemeClr val="bg2"/>
                </a:solidFill>
                <a:latin typeface="Comfortaa" panose="020B0604020202020204" charset="0"/>
                <a:cs typeface="Verdana"/>
              </a:rPr>
              <a:t>t</a:t>
            </a:r>
            <a:r>
              <a:rPr lang="fr-FR" sz="1100" b="1" spc="-90" dirty="0">
                <a:solidFill>
                  <a:schemeClr val="bg2"/>
                </a:solidFill>
                <a:latin typeface="Comfortaa" panose="020B0604020202020204" charset="0"/>
                <a:cs typeface="Verdana"/>
              </a:rPr>
              <a:t>i</a:t>
            </a:r>
            <a:r>
              <a:rPr lang="fr-FR" sz="1100" b="1" spc="60" dirty="0">
                <a:solidFill>
                  <a:schemeClr val="bg2"/>
                </a:solidFill>
                <a:latin typeface="Comfortaa" panose="020B0604020202020204" charset="0"/>
                <a:cs typeface="Verdana"/>
              </a:rPr>
              <a:t>o</a:t>
            </a:r>
            <a:r>
              <a:rPr lang="fr-FR" sz="1100" b="1" spc="-30" dirty="0">
                <a:solidFill>
                  <a:schemeClr val="bg2"/>
                </a:solidFill>
                <a:latin typeface="Comfortaa" panose="020B0604020202020204" charset="0"/>
                <a:cs typeface="Verdana"/>
              </a:rPr>
              <a:t>n</a:t>
            </a:r>
            <a:r>
              <a:rPr lang="fr-FR" sz="1100" spc="-155" dirty="0">
                <a:solidFill>
                  <a:schemeClr val="bg2"/>
                </a:solidFill>
                <a:latin typeface="Comfortaa" panose="020B0604020202020204" charset="0"/>
                <a:cs typeface="Verdana"/>
              </a:rPr>
              <a:t> </a:t>
            </a:r>
            <a:r>
              <a:rPr lang="fr-FR" sz="1100" spc="65" dirty="0">
                <a:solidFill>
                  <a:schemeClr val="bg2"/>
                </a:solidFill>
                <a:latin typeface="Comfortaa" panose="020B0604020202020204" charset="0"/>
                <a:cs typeface="Verdana"/>
              </a:rPr>
              <a:t>?</a:t>
            </a:r>
            <a:endParaRPr lang="fr-FR" sz="1100" dirty="0">
              <a:solidFill>
                <a:schemeClr val="bg2"/>
              </a:solidFill>
              <a:latin typeface="Comfortaa" panose="020B0604020202020204" charset="0"/>
              <a:cs typeface="Verdana"/>
            </a:endParaRPr>
          </a:p>
          <a:p>
            <a:pPr marL="756285" lvl="1" indent="-287655">
              <a:lnSpc>
                <a:spcPct val="100000"/>
              </a:lnSpc>
              <a:buFont typeface="Arial MT"/>
              <a:buChar char="•"/>
              <a:tabLst>
                <a:tab pos="756285" algn="l"/>
                <a:tab pos="756920" algn="l"/>
              </a:tabLst>
            </a:pPr>
            <a:r>
              <a:rPr lang="fr-FR" sz="1100" spc="-130" dirty="0">
                <a:solidFill>
                  <a:schemeClr val="bg2"/>
                </a:solidFill>
                <a:latin typeface="Comfortaa" panose="020B0604020202020204" charset="0"/>
                <a:cs typeface="Verdana"/>
              </a:rPr>
              <a:t>U</a:t>
            </a:r>
            <a:r>
              <a:rPr lang="fr-FR" sz="1100" spc="-30" dirty="0">
                <a:solidFill>
                  <a:schemeClr val="bg2"/>
                </a:solidFill>
                <a:latin typeface="Comfortaa" panose="020B0604020202020204" charset="0"/>
                <a:cs typeface="Verdana"/>
              </a:rPr>
              <a:t>n</a:t>
            </a:r>
            <a:r>
              <a:rPr lang="fr-FR" sz="1100" spc="-105" dirty="0">
                <a:solidFill>
                  <a:schemeClr val="bg2"/>
                </a:solidFill>
                <a:latin typeface="Comfortaa" panose="020B0604020202020204" charset="0"/>
                <a:cs typeface="Verdana"/>
              </a:rPr>
              <a:t> </a:t>
            </a:r>
            <a:r>
              <a:rPr lang="fr-FR" sz="1100" spc="-15" dirty="0">
                <a:solidFill>
                  <a:schemeClr val="bg2"/>
                </a:solidFill>
                <a:latin typeface="Comfortaa" panose="020B0604020202020204" charset="0"/>
                <a:cs typeface="Verdana"/>
              </a:rPr>
              <a:t>bu</a:t>
            </a:r>
            <a:r>
              <a:rPr lang="fr-FR" sz="1100" spc="-10" dirty="0">
                <a:solidFill>
                  <a:schemeClr val="bg2"/>
                </a:solidFill>
                <a:latin typeface="Comfortaa" panose="020B0604020202020204" charset="0"/>
                <a:cs typeface="Verdana"/>
              </a:rPr>
              <a:t>t</a:t>
            </a:r>
            <a:r>
              <a:rPr lang="fr-FR" sz="1100" spc="-114" dirty="0">
                <a:solidFill>
                  <a:schemeClr val="bg2"/>
                </a:solidFill>
                <a:latin typeface="Comfortaa" panose="020B0604020202020204" charset="0"/>
                <a:cs typeface="Verdana"/>
              </a:rPr>
              <a:t> </a:t>
            </a:r>
            <a:r>
              <a:rPr lang="fr-FR" sz="1100" spc="-250" dirty="0">
                <a:solidFill>
                  <a:schemeClr val="bg2"/>
                </a:solidFill>
                <a:latin typeface="Comfortaa" panose="020B0604020202020204" charset="0"/>
                <a:cs typeface="Verdana"/>
              </a:rPr>
              <a:t>:</a:t>
            </a:r>
            <a:r>
              <a:rPr lang="fr-FR" sz="1100" spc="-105" dirty="0">
                <a:solidFill>
                  <a:schemeClr val="bg2"/>
                </a:solidFill>
                <a:latin typeface="Comfortaa" panose="020B0604020202020204" charset="0"/>
                <a:cs typeface="Verdana"/>
              </a:rPr>
              <a:t> </a:t>
            </a:r>
            <a:r>
              <a:rPr lang="fr-FR" sz="1100" spc="-45" dirty="0">
                <a:solidFill>
                  <a:schemeClr val="bg2"/>
                </a:solidFill>
                <a:latin typeface="Comfortaa" panose="020B0604020202020204" charset="0"/>
                <a:cs typeface="Verdana"/>
              </a:rPr>
              <a:t>v</a:t>
            </a:r>
            <a:r>
              <a:rPr lang="fr-FR" sz="1100" spc="20" dirty="0">
                <a:solidFill>
                  <a:schemeClr val="bg2"/>
                </a:solidFill>
                <a:latin typeface="Comfortaa" panose="020B0604020202020204" charset="0"/>
                <a:cs typeface="Verdana"/>
              </a:rPr>
              <a:t>e</a:t>
            </a:r>
            <a:r>
              <a:rPr lang="fr-FR" sz="1100" spc="15" dirty="0">
                <a:solidFill>
                  <a:schemeClr val="bg2"/>
                </a:solidFill>
                <a:latin typeface="Comfortaa" panose="020B0604020202020204" charset="0"/>
                <a:cs typeface="Verdana"/>
              </a:rPr>
              <a:t>n</a:t>
            </a:r>
            <a:r>
              <a:rPr lang="fr-FR" sz="1100" spc="-100" dirty="0">
                <a:solidFill>
                  <a:schemeClr val="bg2"/>
                </a:solidFill>
                <a:latin typeface="Comfortaa" panose="020B0604020202020204" charset="0"/>
                <a:cs typeface="Verdana"/>
              </a:rPr>
              <a:t>i</a:t>
            </a:r>
            <a:r>
              <a:rPr lang="fr-FR" sz="1100" spc="-180" dirty="0">
                <a:solidFill>
                  <a:schemeClr val="bg2"/>
                </a:solidFill>
                <a:latin typeface="Comfortaa" panose="020B0604020202020204" charset="0"/>
                <a:cs typeface="Verdana"/>
              </a:rPr>
              <a:t>r</a:t>
            </a:r>
            <a:r>
              <a:rPr lang="fr-FR" sz="1100" spc="-135" dirty="0">
                <a:solidFill>
                  <a:schemeClr val="bg2"/>
                </a:solidFill>
                <a:latin typeface="Comfortaa" panose="020B0604020202020204" charset="0"/>
                <a:cs typeface="Verdana"/>
              </a:rPr>
              <a:t> </a:t>
            </a:r>
            <a:r>
              <a:rPr lang="fr-FR" sz="1100" spc="-5" dirty="0">
                <a:solidFill>
                  <a:schemeClr val="bg2"/>
                </a:solidFill>
                <a:latin typeface="Comfortaa" panose="020B0604020202020204" charset="0"/>
                <a:cs typeface="Verdana"/>
              </a:rPr>
              <a:t>dégu</a:t>
            </a:r>
            <a:r>
              <a:rPr lang="fr-FR" sz="1100" spc="-10" dirty="0">
                <a:solidFill>
                  <a:schemeClr val="bg2"/>
                </a:solidFill>
                <a:latin typeface="Comfortaa" panose="020B0604020202020204" charset="0"/>
                <a:cs typeface="Verdana"/>
              </a:rPr>
              <a:t>s</a:t>
            </a:r>
            <a:r>
              <a:rPr lang="fr-FR" sz="1100" spc="-90" dirty="0">
                <a:solidFill>
                  <a:schemeClr val="bg2"/>
                </a:solidFill>
                <a:latin typeface="Comfortaa" panose="020B0604020202020204" charset="0"/>
                <a:cs typeface="Verdana"/>
              </a:rPr>
              <a:t>t</a:t>
            </a:r>
            <a:r>
              <a:rPr lang="fr-FR" sz="1100" spc="-50" dirty="0">
                <a:solidFill>
                  <a:schemeClr val="bg2"/>
                </a:solidFill>
                <a:latin typeface="Comfortaa" panose="020B0604020202020204" charset="0"/>
                <a:cs typeface="Verdana"/>
              </a:rPr>
              <a:t>er</a:t>
            </a:r>
            <a:r>
              <a:rPr lang="fr-FR" sz="1100" spc="-114" dirty="0">
                <a:solidFill>
                  <a:schemeClr val="bg2"/>
                </a:solidFill>
                <a:latin typeface="Comfortaa" panose="020B0604020202020204" charset="0"/>
                <a:cs typeface="Verdana"/>
              </a:rPr>
              <a:t> </a:t>
            </a:r>
            <a:r>
              <a:rPr lang="fr-FR" sz="1100" dirty="0">
                <a:solidFill>
                  <a:schemeClr val="bg2"/>
                </a:solidFill>
                <a:latin typeface="Comfortaa" panose="020B0604020202020204" charset="0"/>
                <a:cs typeface="Verdana"/>
              </a:rPr>
              <a:t>que</a:t>
            </a:r>
            <a:r>
              <a:rPr lang="fr-FR" sz="1100" spc="15" dirty="0">
                <a:solidFill>
                  <a:schemeClr val="bg2"/>
                </a:solidFill>
                <a:latin typeface="Comfortaa" panose="020B0604020202020204" charset="0"/>
                <a:cs typeface="Verdana"/>
              </a:rPr>
              <a:t>l</a:t>
            </a:r>
            <a:r>
              <a:rPr lang="fr-FR" sz="1100" spc="75" dirty="0">
                <a:solidFill>
                  <a:schemeClr val="bg2"/>
                </a:solidFill>
                <a:latin typeface="Comfortaa" panose="020B0604020202020204" charset="0"/>
                <a:cs typeface="Verdana"/>
              </a:rPr>
              <a:t>q</a:t>
            </a:r>
            <a:r>
              <a:rPr lang="fr-FR" sz="1100" spc="20" dirty="0">
                <a:solidFill>
                  <a:schemeClr val="bg2"/>
                </a:solidFill>
                <a:latin typeface="Comfortaa" panose="020B0604020202020204" charset="0"/>
                <a:cs typeface="Verdana"/>
              </a:rPr>
              <a:t>ue</a:t>
            </a:r>
            <a:r>
              <a:rPr lang="fr-FR" sz="1100" spc="-150" dirty="0">
                <a:solidFill>
                  <a:schemeClr val="bg2"/>
                </a:solidFill>
                <a:latin typeface="Comfortaa" panose="020B0604020202020204" charset="0"/>
                <a:cs typeface="Verdana"/>
              </a:rPr>
              <a:t> </a:t>
            </a:r>
            <a:r>
              <a:rPr lang="fr-FR" sz="1100" spc="-5" dirty="0">
                <a:solidFill>
                  <a:schemeClr val="bg2"/>
                </a:solidFill>
                <a:latin typeface="Comfortaa" panose="020B0604020202020204" charset="0"/>
                <a:cs typeface="Verdana"/>
              </a:rPr>
              <a:t>chose,</a:t>
            </a:r>
            <a:r>
              <a:rPr lang="fr-FR" sz="1100" spc="-130" dirty="0">
                <a:solidFill>
                  <a:schemeClr val="bg2"/>
                </a:solidFill>
                <a:latin typeface="Comfortaa" panose="020B0604020202020204" charset="0"/>
                <a:cs typeface="Verdana"/>
              </a:rPr>
              <a:t> </a:t>
            </a:r>
            <a:r>
              <a:rPr lang="fr-FR" sz="1100" spc="30" dirty="0">
                <a:solidFill>
                  <a:schemeClr val="bg2"/>
                </a:solidFill>
                <a:latin typeface="Comfortaa" panose="020B0604020202020204" charset="0"/>
                <a:cs typeface="Verdana"/>
              </a:rPr>
              <a:t>fa</a:t>
            </a:r>
            <a:r>
              <a:rPr lang="fr-FR" sz="1100" spc="-90" dirty="0">
                <a:solidFill>
                  <a:schemeClr val="bg2"/>
                </a:solidFill>
                <a:latin typeface="Comfortaa" panose="020B0604020202020204" charset="0"/>
                <a:cs typeface="Verdana"/>
              </a:rPr>
              <a:t>i</a:t>
            </a:r>
            <a:r>
              <a:rPr lang="fr-FR" sz="1100" spc="-50" dirty="0">
                <a:solidFill>
                  <a:schemeClr val="bg2"/>
                </a:solidFill>
                <a:latin typeface="Comfortaa" panose="020B0604020202020204" charset="0"/>
                <a:cs typeface="Verdana"/>
              </a:rPr>
              <a:t>re</a:t>
            </a:r>
            <a:r>
              <a:rPr lang="fr-FR" sz="1100" spc="-135" dirty="0">
                <a:solidFill>
                  <a:schemeClr val="bg2"/>
                </a:solidFill>
                <a:latin typeface="Comfortaa" panose="020B0604020202020204" charset="0"/>
                <a:cs typeface="Verdana"/>
              </a:rPr>
              <a:t> </a:t>
            </a:r>
            <a:r>
              <a:rPr lang="fr-FR" sz="1100" spc="-35" dirty="0">
                <a:solidFill>
                  <a:schemeClr val="bg2"/>
                </a:solidFill>
                <a:latin typeface="Comfortaa" panose="020B0604020202020204" charset="0"/>
                <a:cs typeface="Verdana"/>
              </a:rPr>
              <a:t>u</a:t>
            </a:r>
            <a:r>
              <a:rPr lang="fr-FR" sz="1100" spc="-45" dirty="0">
                <a:solidFill>
                  <a:schemeClr val="bg2"/>
                </a:solidFill>
                <a:latin typeface="Comfortaa" panose="020B0604020202020204" charset="0"/>
                <a:cs typeface="Verdana"/>
              </a:rPr>
              <a:t>n</a:t>
            </a:r>
            <a:r>
              <a:rPr lang="fr-FR" sz="1100" spc="75" dirty="0">
                <a:solidFill>
                  <a:schemeClr val="bg2"/>
                </a:solidFill>
                <a:latin typeface="Comfortaa" panose="020B0604020202020204" charset="0"/>
                <a:cs typeface="Verdana"/>
              </a:rPr>
              <a:t>e</a:t>
            </a:r>
            <a:r>
              <a:rPr lang="fr-FR" sz="1100" spc="-110" dirty="0">
                <a:solidFill>
                  <a:schemeClr val="bg2"/>
                </a:solidFill>
                <a:latin typeface="Comfortaa" panose="020B0604020202020204" charset="0"/>
                <a:cs typeface="Verdana"/>
              </a:rPr>
              <a:t> </a:t>
            </a:r>
            <a:r>
              <a:rPr lang="fr-FR" sz="1100" spc="150" dirty="0">
                <a:solidFill>
                  <a:schemeClr val="bg2"/>
                </a:solidFill>
                <a:latin typeface="Comfortaa" panose="020B0604020202020204" charset="0"/>
                <a:cs typeface="Verdana"/>
              </a:rPr>
              <a:t>a</a:t>
            </a:r>
            <a:r>
              <a:rPr lang="fr-FR" sz="1100" spc="135" dirty="0">
                <a:solidFill>
                  <a:schemeClr val="bg2"/>
                </a:solidFill>
                <a:latin typeface="Comfortaa" panose="020B0604020202020204" charset="0"/>
                <a:cs typeface="Verdana"/>
              </a:rPr>
              <a:t>c</a:t>
            </a:r>
            <a:r>
              <a:rPr lang="fr-FR" sz="1100" spc="-90" dirty="0">
                <a:solidFill>
                  <a:schemeClr val="bg2"/>
                </a:solidFill>
                <a:latin typeface="Comfortaa" panose="020B0604020202020204" charset="0"/>
                <a:cs typeface="Verdana"/>
              </a:rPr>
              <a:t>ti</a:t>
            </a:r>
            <a:r>
              <a:rPr lang="fr-FR" sz="1100" spc="-85" dirty="0">
                <a:solidFill>
                  <a:schemeClr val="bg2"/>
                </a:solidFill>
                <a:latin typeface="Comfortaa" panose="020B0604020202020204" charset="0"/>
                <a:cs typeface="Verdana"/>
              </a:rPr>
              <a:t>vi</a:t>
            </a:r>
            <a:r>
              <a:rPr lang="fr-FR" sz="1100" spc="-90" dirty="0">
                <a:solidFill>
                  <a:schemeClr val="bg2"/>
                </a:solidFill>
                <a:latin typeface="Comfortaa" panose="020B0604020202020204" charset="0"/>
                <a:cs typeface="Verdana"/>
              </a:rPr>
              <a:t>t</a:t>
            </a:r>
            <a:r>
              <a:rPr lang="fr-FR" sz="1100" spc="-25" dirty="0">
                <a:solidFill>
                  <a:schemeClr val="bg2"/>
                </a:solidFill>
                <a:latin typeface="Comfortaa" panose="020B0604020202020204" charset="0"/>
                <a:cs typeface="Verdana"/>
              </a:rPr>
              <a:t>é,</a:t>
            </a:r>
            <a:r>
              <a:rPr lang="fr-FR" sz="1100" spc="-140" dirty="0">
                <a:solidFill>
                  <a:schemeClr val="bg2"/>
                </a:solidFill>
                <a:latin typeface="Comfortaa" panose="020B0604020202020204" charset="0"/>
                <a:cs typeface="Verdana"/>
              </a:rPr>
              <a:t> </a:t>
            </a:r>
            <a:r>
              <a:rPr lang="fr-FR" sz="1100" spc="254" dirty="0">
                <a:solidFill>
                  <a:schemeClr val="bg2"/>
                </a:solidFill>
                <a:latin typeface="Comfortaa" panose="020B0604020202020204" charset="0"/>
                <a:cs typeface="Verdana"/>
              </a:rPr>
              <a:t>…</a:t>
            </a:r>
            <a:endParaRPr lang="fr-FR" sz="1100" dirty="0">
              <a:solidFill>
                <a:schemeClr val="bg2"/>
              </a:solidFill>
              <a:latin typeface="Comfortaa" panose="020B0604020202020204" charset="0"/>
              <a:cs typeface="Verdana"/>
            </a:endParaRPr>
          </a:p>
          <a:p>
            <a:pPr lvl="1">
              <a:lnSpc>
                <a:spcPct val="100000"/>
              </a:lnSpc>
              <a:spcBef>
                <a:spcPts val="40"/>
              </a:spcBef>
              <a:buClr>
                <a:srgbClr val="001F5F"/>
              </a:buClr>
              <a:buFont typeface="Arial MT"/>
              <a:buChar char="•"/>
            </a:pPr>
            <a:endParaRPr lang="fr-FR" sz="1100" dirty="0">
              <a:solidFill>
                <a:schemeClr val="bg2"/>
              </a:solidFill>
              <a:latin typeface="Comfortaa" panose="020B0604020202020204" charset="0"/>
              <a:cs typeface="Verdana"/>
            </a:endParaRPr>
          </a:p>
          <a:p>
            <a:pPr marL="299085" indent="-287020">
              <a:lnSpc>
                <a:spcPct val="100000"/>
              </a:lnSpc>
              <a:buFont typeface="Arial MT"/>
              <a:buChar char="•"/>
              <a:tabLst>
                <a:tab pos="299085" algn="l"/>
                <a:tab pos="299720" algn="l"/>
              </a:tabLst>
            </a:pPr>
            <a:r>
              <a:rPr lang="fr-FR" sz="1100" b="1" spc="-35" dirty="0">
                <a:solidFill>
                  <a:schemeClr val="bg2"/>
                </a:solidFill>
                <a:latin typeface="Comfortaa" panose="020B0604020202020204" charset="0"/>
                <a:cs typeface="Verdana"/>
              </a:rPr>
              <a:t>Ouverture</a:t>
            </a:r>
            <a:r>
              <a:rPr lang="fr-FR" sz="1100" b="1" spc="-120" dirty="0">
                <a:solidFill>
                  <a:schemeClr val="bg2"/>
                </a:solidFill>
                <a:latin typeface="Comfortaa" panose="020B0604020202020204" charset="0"/>
                <a:cs typeface="Verdana"/>
              </a:rPr>
              <a:t> </a:t>
            </a:r>
            <a:r>
              <a:rPr lang="fr-FR" sz="1100" b="1" spc="-85" dirty="0">
                <a:solidFill>
                  <a:schemeClr val="bg2"/>
                </a:solidFill>
                <a:latin typeface="Comfortaa" panose="020B0604020202020204" charset="0"/>
                <a:cs typeface="Verdana"/>
              </a:rPr>
              <a:t>vers</a:t>
            </a:r>
            <a:r>
              <a:rPr lang="fr-FR" sz="1100" b="1" spc="-125" dirty="0">
                <a:solidFill>
                  <a:schemeClr val="bg2"/>
                </a:solidFill>
                <a:latin typeface="Comfortaa" panose="020B0604020202020204" charset="0"/>
                <a:cs typeface="Verdana"/>
              </a:rPr>
              <a:t> </a:t>
            </a:r>
            <a:r>
              <a:rPr lang="fr-FR" sz="1100" b="1" spc="-45" dirty="0">
                <a:solidFill>
                  <a:schemeClr val="bg2"/>
                </a:solidFill>
                <a:latin typeface="Comfortaa" panose="020B0604020202020204" charset="0"/>
                <a:cs typeface="Verdana"/>
              </a:rPr>
              <a:t>l’extérieur</a:t>
            </a:r>
            <a:r>
              <a:rPr lang="fr-FR" sz="1100" b="1" spc="-135" dirty="0">
                <a:solidFill>
                  <a:schemeClr val="bg2"/>
                </a:solidFill>
                <a:latin typeface="Comfortaa" panose="020B0604020202020204" charset="0"/>
                <a:cs typeface="Verdana"/>
              </a:rPr>
              <a:t> </a:t>
            </a:r>
            <a:r>
              <a:rPr lang="fr-FR" sz="1100" b="1" spc="25" dirty="0">
                <a:solidFill>
                  <a:schemeClr val="bg2"/>
                </a:solidFill>
                <a:latin typeface="Comfortaa" panose="020B0604020202020204" charset="0"/>
                <a:cs typeface="Verdana"/>
              </a:rPr>
              <a:t>du</a:t>
            </a:r>
            <a:r>
              <a:rPr lang="fr-FR" sz="1100" b="1" spc="-110" dirty="0">
                <a:solidFill>
                  <a:schemeClr val="bg2"/>
                </a:solidFill>
                <a:latin typeface="Comfortaa" panose="020B0604020202020204" charset="0"/>
                <a:cs typeface="Verdana"/>
              </a:rPr>
              <a:t> </a:t>
            </a:r>
            <a:r>
              <a:rPr lang="fr-FR" sz="1100" b="1" spc="-75" dirty="0">
                <a:solidFill>
                  <a:schemeClr val="bg2"/>
                </a:solidFill>
                <a:latin typeface="Comfortaa" panose="020B0604020202020204" charset="0"/>
                <a:cs typeface="Verdana"/>
              </a:rPr>
              <a:t>site</a:t>
            </a:r>
            <a:r>
              <a:rPr lang="fr-FR" sz="1100" b="1" spc="-114" dirty="0">
                <a:solidFill>
                  <a:schemeClr val="bg2"/>
                </a:solidFill>
                <a:latin typeface="Comfortaa" panose="020B0604020202020204" charset="0"/>
                <a:cs typeface="Verdana"/>
              </a:rPr>
              <a:t> </a:t>
            </a:r>
            <a:r>
              <a:rPr lang="fr-FR" sz="1100" spc="-70" dirty="0">
                <a:solidFill>
                  <a:schemeClr val="bg2"/>
                </a:solidFill>
                <a:latin typeface="Comfortaa" panose="020B0604020202020204" charset="0"/>
                <a:cs typeface="Verdana"/>
              </a:rPr>
              <a:t>s’il</a:t>
            </a:r>
            <a:r>
              <a:rPr lang="fr-FR" sz="1100" spc="-135" dirty="0">
                <a:solidFill>
                  <a:schemeClr val="bg2"/>
                </a:solidFill>
                <a:latin typeface="Comfortaa" panose="020B0604020202020204" charset="0"/>
                <a:cs typeface="Verdana"/>
              </a:rPr>
              <a:t> </a:t>
            </a:r>
            <a:r>
              <a:rPr lang="fr-FR" sz="1100" spc="-80" dirty="0">
                <a:solidFill>
                  <a:schemeClr val="bg2"/>
                </a:solidFill>
                <a:latin typeface="Comfortaa" panose="020B0604020202020204" charset="0"/>
                <a:cs typeface="Verdana"/>
              </a:rPr>
              <a:t>y</a:t>
            </a:r>
            <a:r>
              <a:rPr lang="fr-FR" sz="1100" spc="-100" dirty="0">
                <a:solidFill>
                  <a:schemeClr val="bg2"/>
                </a:solidFill>
                <a:latin typeface="Comfortaa" panose="020B0604020202020204" charset="0"/>
                <a:cs typeface="Verdana"/>
              </a:rPr>
              <a:t> </a:t>
            </a:r>
            <a:r>
              <a:rPr lang="fr-FR" sz="1100" spc="114" dirty="0">
                <a:solidFill>
                  <a:schemeClr val="bg2"/>
                </a:solidFill>
                <a:latin typeface="Comfortaa" panose="020B0604020202020204" charset="0"/>
                <a:cs typeface="Verdana"/>
              </a:rPr>
              <a:t>a</a:t>
            </a:r>
            <a:r>
              <a:rPr lang="fr-FR" sz="1100" spc="-110" dirty="0">
                <a:solidFill>
                  <a:schemeClr val="bg2"/>
                </a:solidFill>
                <a:latin typeface="Comfortaa" panose="020B0604020202020204" charset="0"/>
                <a:cs typeface="Verdana"/>
              </a:rPr>
              <a:t> </a:t>
            </a:r>
            <a:r>
              <a:rPr lang="fr-FR" sz="1100" spc="-20" dirty="0">
                <a:solidFill>
                  <a:schemeClr val="bg2"/>
                </a:solidFill>
                <a:latin typeface="Comfortaa" panose="020B0604020202020204" charset="0"/>
                <a:cs typeface="Verdana"/>
              </a:rPr>
              <a:t>nécessité</a:t>
            </a:r>
            <a:r>
              <a:rPr lang="fr-FR" sz="1100" spc="-130" dirty="0">
                <a:solidFill>
                  <a:schemeClr val="bg2"/>
                </a:solidFill>
                <a:latin typeface="Comfortaa" panose="020B0604020202020204" charset="0"/>
                <a:cs typeface="Verdana"/>
              </a:rPr>
              <a:t> </a:t>
            </a:r>
            <a:r>
              <a:rPr lang="fr-FR" sz="1100" spc="80" dirty="0">
                <a:solidFill>
                  <a:schemeClr val="bg2"/>
                </a:solidFill>
                <a:latin typeface="Comfortaa" panose="020B0604020202020204" charset="0"/>
                <a:cs typeface="Verdana"/>
              </a:rPr>
              <a:t>de</a:t>
            </a:r>
            <a:r>
              <a:rPr lang="fr-FR" sz="1100" spc="-110" dirty="0">
                <a:solidFill>
                  <a:schemeClr val="bg2"/>
                </a:solidFill>
                <a:latin typeface="Comfortaa" panose="020B0604020202020204" charset="0"/>
                <a:cs typeface="Verdana"/>
              </a:rPr>
              <a:t> </a:t>
            </a:r>
            <a:r>
              <a:rPr lang="fr-FR" sz="1100" spc="-70" dirty="0">
                <a:solidFill>
                  <a:schemeClr val="bg2"/>
                </a:solidFill>
                <a:latin typeface="Comfortaa" panose="020B0604020202020204" charset="0"/>
                <a:cs typeface="Verdana"/>
              </a:rPr>
              <a:t>visibilité</a:t>
            </a:r>
            <a:r>
              <a:rPr lang="fr-FR" sz="1100" spc="-130" dirty="0">
                <a:solidFill>
                  <a:schemeClr val="bg2"/>
                </a:solidFill>
                <a:latin typeface="Comfortaa" panose="020B0604020202020204" charset="0"/>
                <a:cs typeface="Verdana"/>
              </a:rPr>
              <a:t> </a:t>
            </a:r>
            <a:r>
              <a:rPr lang="fr-FR" sz="1100" spc="-25" dirty="0">
                <a:solidFill>
                  <a:schemeClr val="bg2"/>
                </a:solidFill>
                <a:latin typeface="Comfortaa" panose="020B0604020202020204" charset="0"/>
                <a:cs typeface="Verdana"/>
              </a:rPr>
              <a:t>//</a:t>
            </a:r>
            <a:r>
              <a:rPr lang="fr-FR" sz="1100" spc="-100" dirty="0">
                <a:solidFill>
                  <a:schemeClr val="bg2"/>
                </a:solidFill>
                <a:latin typeface="Comfortaa" panose="020B0604020202020204" charset="0"/>
                <a:cs typeface="Verdana"/>
              </a:rPr>
              <a:t> </a:t>
            </a:r>
            <a:r>
              <a:rPr lang="fr-FR" sz="1100" b="1" spc="-45" dirty="0">
                <a:solidFill>
                  <a:schemeClr val="bg2"/>
                </a:solidFill>
                <a:latin typeface="Comfortaa" panose="020B0604020202020204" charset="0"/>
                <a:cs typeface="Verdana"/>
              </a:rPr>
              <a:t>Fermeture</a:t>
            </a:r>
            <a:r>
              <a:rPr lang="fr-FR" sz="1100" b="1" spc="-105" dirty="0">
                <a:solidFill>
                  <a:schemeClr val="bg2"/>
                </a:solidFill>
                <a:latin typeface="Comfortaa" panose="020B0604020202020204" charset="0"/>
                <a:cs typeface="Verdana"/>
              </a:rPr>
              <a:t> </a:t>
            </a:r>
            <a:r>
              <a:rPr lang="fr-FR" sz="1100" b="1" spc="114" dirty="0">
                <a:solidFill>
                  <a:schemeClr val="bg2"/>
                </a:solidFill>
                <a:latin typeface="Comfortaa" panose="020B0604020202020204" charset="0"/>
                <a:cs typeface="Verdana"/>
              </a:rPr>
              <a:t>à</a:t>
            </a:r>
            <a:r>
              <a:rPr lang="fr-FR" sz="1100" b="1" spc="-100" dirty="0">
                <a:solidFill>
                  <a:schemeClr val="bg2"/>
                </a:solidFill>
                <a:latin typeface="Comfortaa" panose="020B0604020202020204" charset="0"/>
                <a:cs typeface="Verdana"/>
              </a:rPr>
              <a:t> </a:t>
            </a:r>
            <a:r>
              <a:rPr lang="fr-FR" sz="1100" b="1" spc="-45" dirty="0">
                <a:solidFill>
                  <a:schemeClr val="bg2"/>
                </a:solidFill>
                <a:latin typeface="Comfortaa" panose="020B0604020202020204" charset="0"/>
                <a:cs typeface="Verdana"/>
              </a:rPr>
              <a:t>l’extérieur</a:t>
            </a:r>
            <a:r>
              <a:rPr lang="fr-FR" sz="1100" b="1" spc="-135" dirty="0">
                <a:solidFill>
                  <a:schemeClr val="bg2"/>
                </a:solidFill>
                <a:latin typeface="Comfortaa" panose="020B0604020202020204" charset="0"/>
                <a:cs typeface="Verdana"/>
              </a:rPr>
              <a:t> </a:t>
            </a:r>
            <a:r>
              <a:rPr lang="fr-FR" sz="1100" spc="-150" dirty="0">
                <a:solidFill>
                  <a:schemeClr val="bg2"/>
                </a:solidFill>
                <a:latin typeface="Comfortaa" panose="020B0604020202020204" charset="0"/>
                <a:cs typeface="Verdana"/>
              </a:rPr>
              <a:t>si</a:t>
            </a:r>
            <a:r>
              <a:rPr lang="fr-FR" sz="1100" spc="-114" dirty="0">
                <a:solidFill>
                  <a:schemeClr val="bg2"/>
                </a:solidFill>
                <a:latin typeface="Comfortaa" panose="020B0604020202020204" charset="0"/>
                <a:cs typeface="Verdana"/>
              </a:rPr>
              <a:t> </a:t>
            </a:r>
            <a:r>
              <a:rPr lang="fr-FR" sz="1100" spc="-5" dirty="0">
                <a:solidFill>
                  <a:schemeClr val="bg2"/>
                </a:solidFill>
                <a:latin typeface="Comfortaa" panose="020B0604020202020204" charset="0"/>
                <a:cs typeface="Verdana"/>
              </a:rPr>
              <a:t>le</a:t>
            </a:r>
            <a:r>
              <a:rPr lang="fr-FR" sz="1100" spc="-130" dirty="0">
                <a:solidFill>
                  <a:schemeClr val="bg2"/>
                </a:solidFill>
                <a:latin typeface="Comfortaa" panose="020B0604020202020204" charset="0"/>
                <a:cs typeface="Verdana"/>
              </a:rPr>
              <a:t> </a:t>
            </a:r>
            <a:r>
              <a:rPr lang="fr-FR" sz="1100" spc="-75" dirty="0">
                <a:solidFill>
                  <a:schemeClr val="bg2"/>
                </a:solidFill>
                <a:latin typeface="Comfortaa" panose="020B0604020202020204" charset="0"/>
                <a:cs typeface="Verdana"/>
              </a:rPr>
              <a:t>site</a:t>
            </a:r>
            <a:r>
              <a:rPr lang="fr-FR" sz="1100" spc="-114" dirty="0">
                <a:solidFill>
                  <a:schemeClr val="bg2"/>
                </a:solidFill>
                <a:latin typeface="Comfortaa" panose="020B0604020202020204" charset="0"/>
                <a:cs typeface="Verdana"/>
              </a:rPr>
              <a:t> </a:t>
            </a:r>
            <a:r>
              <a:rPr lang="fr-FR" sz="1100" spc="-5" dirty="0">
                <a:solidFill>
                  <a:schemeClr val="bg2"/>
                </a:solidFill>
                <a:latin typeface="Comfortaa" panose="020B0604020202020204" charset="0"/>
                <a:cs typeface="Verdana"/>
              </a:rPr>
              <a:t>devient</a:t>
            </a:r>
            <a:r>
              <a:rPr lang="fr-FR" sz="1100" spc="-140" dirty="0">
                <a:solidFill>
                  <a:schemeClr val="bg2"/>
                </a:solidFill>
                <a:latin typeface="Comfortaa" panose="020B0604020202020204" charset="0"/>
                <a:cs typeface="Verdana"/>
              </a:rPr>
              <a:t> </a:t>
            </a:r>
            <a:r>
              <a:rPr lang="fr-FR" sz="1100" dirty="0">
                <a:solidFill>
                  <a:schemeClr val="bg2"/>
                </a:solidFill>
                <a:latin typeface="Comfortaa" panose="020B0604020202020204" charset="0"/>
                <a:cs typeface="Verdana"/>
              </a:rPr>
              <a:t>une</a:t>
            </a:r>
          </a:p>
          <a:p>
            <a:pPr marL="299085">
              <a:lnSpc>
                <a:spcPct val="100000"/>
              </a:lnSpc>
            </a:pPr>
            <a:r>
              <a:rPr lang="fr-FR" sz="1100" spc="-30" dirty="0">
                <a:solidFill>
                  <a:schemeClr val="bg2"/>
                </a:solidFill>
                <a:latin typeface="Comfortaa" panose="020B0604020202020204" charset="0"/>
                <a:cs typeface="Verdana"/>
              </a:rPr>
              <a:t>destination</a:t>
            </a:r>
            <a:r>
              <a:rPr lang="fr-FR" sz="1100" spc="-140" dirty="0">
                <a:solidFill>
                  <a:schemeClr val="bg2"/>
                </a:solidFill>
                <a:latin typeface="Comfortaa" panose="020B0604020202020204" charset="0"/>
                <a:cs typeface="Verdana"/>
              </a:rPr>
              <a:t> </a:t>
            </a:r>
            <a:r>
              <a:rPr lang="fr-FR" sz="1100" spc="-310" dirty="0">
                <a:solidFill>
                  <a:schemeClr val="bg2"/>
                </a:solidFill>
                <a:latin typeface="Comfortaa" panose="020B0604020202020204" charset="0"/>
                <a:cs typeface="Verdana"/>
              </a:rPr>
              <a:t>«</a:t>
            </a:r>
            <a:r>
              <a:rPr lang="fr-FR" sz="1100" spc="-254" dirty="0">
                <a:solidFill>
                  <a:schemeClr val="bg2"/>
                </a:solidFill>
                <a:latin typeface="Comfortaa" panose="020B0604020202020204" charset="0"/>
                <a:cs typeface="Verdana"/>
              </a:rPr>
              <a:t> </a:t>
            </a:r>
            <a:r>
              <a:rPr lang="fr-FR" sz="1100" spc="-20" dirty="0">
                <a:solidFill>
                  <a:schemeClr val="bg2"/>
                </a:solidFill>
                <a:latin typeface="Comfortaa" panose="020B0604020202020204" charset="0"/>
                <a:cs typeface="Verdana"/>
              </a:rPr>
              <a:t>qualitative</a:t>
            </a:r>
            <a:r>
              <a:rPr lang="fr-FR" sz="1100" spc="-114" dirty="0">
                <a:solidFill>
                  <a:schemeClr val="bg2"/>
                </a:solidFill>
                <a:latin typeface="Comfortaa" panose="020B0604020202020204" charset="0"/>
                <a:cs typeface="Verdana"/>
              </a:rPr>
              <a:t> </a:t>
            </a:r>
            <a:r>
              <a:rPr lang="fr-FR" sz="1100" spc="-75" dirty="0">
                <a:solidFill>
                  <a:schemeClr val="bg2"/>
                </a:solidFill>
                <a:latin typeface="Comfortaa" panose="020B0604020202020204" charset="0"/>
                <a:cs typeface="Verdana"/>
              </a:rPr>
              <a:t>»(notion</a:t>
            </a:r>
            <a:r>
              <a:rPr lang="fr-FR" sz="1100" spc="-110" dirty="0">
                <a:solidFill>
                  <a:schemeClr val="bg2"/>
                </a:solidFill>
                <a:latin typeface="Comfortaa" panose="020B0604020202020204" charset="0"/>
                <a:cs typeface="Verdana"/>
              </a:rPr>
              <a:t> </a:t>
            </a:r>
            <a:r>
              <a:rPr lang="fr-FR" sz="1100" spc="-40" dirty="0">
                <a:solidFill>
                  <a:schemeClr val="bg2"/>
                </a:solidFill>
                <a:latin typeface="Comfortaa" panose="020B0604020202020204" charset="0"/>
                <a:cs typeface="Verdana"/>
              </a:rPr>
              <a:t>d’intimité)</a:t>
            </a:r>
            <a:endParaRPr lang="fr-FR" sz="1100" dirty="0">
              <a:solidFill>
                <a:schemeClr val="bg2"/>
              </a:solidFill>
              <a:latin typeface="Comfortaa" panose="020B0604020202020204" charset="0"/>
              <a:cs typeface="Verdana"/>
            </a:endParaRPr>
          </a:p>
        </p:txBody>
      </p:sp>
    </p:spTree>
    <p:extLst>
      <p:ext uri="{BB962C8B-B14F-4D97-AF65-F5344CB8AC3E}">
        <p14:creationId xmlns:p14="http://schemas.microsoft.com/office/powerpoint/2010/main" val="28842937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cxnSp>
        <p:nvCxnSpPr>
          <p:cNvPr id="136" name="Google Shape;136;p18"/>
          <p:cNvCxnSpPr/>
          <p:nvPr/>
        </p:nvCxnSpPr>
        <p:spPr>
          <a:xfrm rot="10800000" flipH="1">
            <a:off x="-34625" y="1054975"/>
            <a:ext cx="9194100" cy="3300"/>
          </a:xfrm>
          <a:prstGeom prst="straightConnector1">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137" name="Google Shape;137;p18"/>
          <p:cNvSpPr txBox="1"/>
          <p:nvPr/>
        </p:nvSpPr>
        <p:spPr>
          <a:xfrm>
            <a:off x="6961900" y="251125"/>
            <a:ext cx="1931100" cy="477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fr" sz="1900">
                <a:latin typeface="Comfortaa"/>
                <a:ea typeface="Comfortaa"/>
                <a:cs typeface="Comfortaa"/>
                <a:sym typeface="Comfortaa"/>
              </a:rPr>
              <a:t>LA QUINTINIE</a:t>
            </a:r>
            <a:endParaRPr sz="1900">
              <a:latin typeface="Comfortaa"/>
              <a:ea typeface="Comfortaa"/>
              <a:cs typeface="Comfortaa"/>
              <a:sym typeface="Comfortaa"/>
            </a:endParaRPr>
          </a:p>
        </p:txBody>
      </p:sp>
      <p:sp>
        <p:nvSpPr>
          <p:cNvPr id="2" name="Google Shape;74;p14">
            <a:extLst>
              <a:ext uri="{FF2B5EF4-FFF2-40B4-BE49-F238E27FC236}">
                <a16:creationId xmlns:a16="http://schemas.microsoft.com/office/drawing/2014/main" id="{7969FBF6-F266-3786-3FEF-22DBAA4DE8D0}"/>
              </a:ext>
            </a:extLst>
          </p:cNvPr>
          <p:cNvSpPr txBox="1">
            <a:spLocks/>
          </p:cNvSpPr>
          <p:nvPr/>
        </p:nvSpPr>
        <p:spPr>
          <a:xfrm>
            <a:off x="5618450" y="503600"/>
            <a:ext cx="3204000" cy="4722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Playfair Display"/>
              <a:buChar char="●"/>
              <a:defRPr sz="1800" b="0" i="0" u="none" strike="noStrike" cap="none">
                <a:solidFill>
                  <a:schemeClr val="dk2"/>
                </a:solidFill>
                <a:latin typeface="Playfair Display"/>
                <a:ea typeface="Playfair Display"/>
                <a:cs typeface="Playfair Display"/>
                <a:sym typeface="Playfair Display"/>
              </a:defRPr>
            </a:lvl1pPr>
            <a:lvl2pPr marL="914400" marR="0" lvl="1"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2pPr>
            <a:lvl3pPr marL="1371600" marR="0" lvl="2"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3pPr>
            <a:lvl4pPr marL="1828800" marR="0" lvl="3"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4pPr>
            <a:lvl5pPr marL="2286000" marR="0" lvl="4"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5pPr>
            <a:lvl6pPr marL="2743200" marR="0" lvl="5"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6pPr>
            <a:lvl7pPr marL="3200400" marR="0" lvl="6"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7pPr>
            <a:lvl8pPr marL="3657600" marR="0" lvl="7" indent="-317500" algn="l" rtl="0">
              <a:lnSpc>
                <a:spcPct val="115000"/>
              </a:lnSpc>
              <a:spcBef>
                <a:spcPts val="1600"/>
              </a:spcBef>
              <a:spcAft>
                <a:spcPts val="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8pPr>
            <a:lvl9pPr marL="4114800" marR="0" lvl="8" indent="-317500" algn="l" rtl="0">
              <a:lnSpc>
                <a:spcPct val="115000"/>
              </a:lnSpc>
              <a:spcBef>
                <a:spcPts val="1600"/>
              </a:spcBef>
              <a:spcAft>
                <a:spcPts val="1600"/>
              </a:spcAft>
              <a:buClr>
                <a:schemeClr val="dk2"/>
              </a:buClr>
              <a:buSzPts val="1400"/>
              <a:buFont typeface="Playfair Display"/>
              <a:buChar char="■"/>
              <a:defRPr sz="1400" b="0" i="0" u="none" strike="noStrike" cap="none">
                <a:solidFill>
                  <a:schemeClr val="dk2"/>
                </a:solidFill>
                <a:latin typeface="Playfair Display"/>
                <a:ea typeface="Playfair Display"/>
                <a:cs typeface="Playfair Display"/>
                <a:sym typeface="Playfair Display"/>
              </a:defRPr>
            </a:lvl9pPr>
          </a:lstStyle>
          <a:p>
            <a:pPr marL="0" indent="0" algn="r">
              <a:spcAft>
                <a:spcPts val="1600"/>
              </a:spcAft>
              <a:buFont typeface="Playfair Display"/>
              <a:buNone/>
            </a:pPr>
            <a:r>
              <a:rPr lang="fr-FR" sz="600">
                <a:latin typeface="Comfortaa"/>
                <a:ea typeface="Comfortaa"/>
                <a:cs typeface="Comfortaa"/>
                <a:sym typeface="Comfortaa"/>
              </a:rPr>
              <a:t>Lambersart | Saint-André  </a:t>
            </a:r>
            <a:r>
              <a:rPr lang="fr-FR" sz="600">
                <a:solidFill>
                  <a:srgbClr val="FFC000"/>
                </a:solidFill>
                <a:latin typeface="Comfortaa"/>
                <a:ea typeface="Comfortaa"/>
                <a:cs typeface="Comfortaa"/>
                <a:sym typeface="Comfortaa"/>
              </a:rPr>
              <a:t>Novembre 2022</a:t>
            </a:r>
            <a:endParaRPr lang="fr-FR" sz="600" dirty="0">
              <a:solidFill>
                <a:srgbClr val="FFC000"/>
              </a:solidFill>
              <a:latin typeface="Comfortaa"/>
              <a:ea typeface="Comfortaa"/>
              <a:cs typeface="Comfortaa"/>
              <a:sym typeface="Comfortaa"/>
            </a:endParaRPr>
          </a:p>
        </p:txBody>
      </p:sp>
      <p:sp>
        <p:nvSpPr>
          <p:cNvPr id="3" name="ZoneTexte 2">
            <a:extLst>
              <a:ext uri="{FF2B5EF4-FFF2-40B4-BE49-F238E27FC236}">
                <a16:creationId xmlns:a16="http://schemas.microsoft.com/office/drawing/2014/main" id="{F54F6DCF-E394-B3CB-7C05-3E01AA554C91}"/>
              </a:ext>
            </a:extLst>
          </p:cNvPr>
          <p:cNvSpPr txBox="1"/>
          <p:nvPr/>
        </p:nvSpPr>
        <p:spPr>
          <a:xfrm>
            <a:off x="113736" y="377866"/>
            <a:ext cx="3652148" cy="677108"/>
          </a:xfrm>
          <a:prstGeom prst="rect">
            <a:avLst/>
          </a:prstGeom>
          <a:noFill/>
        </p:spPr>
        <p:txBody>
          <a:bodyPr wrap="square" rtlCol="0">
            <a:spAutoFit/>
          </a:bodyPr>
          <a:lstStyle/>
          <a:p>
            <a:r>
              <a:rPr lang="fr-FR" dirty="0">
                <a:latin typeface="Bebas Neue" panose="020B0606020202050201" pitchFamily="34" charset="0"/>
              </a:rPr>
              <a:t>Synthèse des échanges</a:t>
            </a:r>
          </a:p>
          <a:p>
            <a:r>
              <a:rPr lang="fr-FR" sz="2400" dirty="0">
                <a:solidFill>
                  <a:srgbClr val="FFC000"/>
                </a:solidFill>
                <a:latin typeface="Bebas Neue" panose="020B0606020202050201" pitchFamily="34" charset="0"/>
              </a:rPr>
              <a:t>Concertation novembre 2021</a:t>
            </a:r>
          </a:p>
        </p:txBody>
      </p:sp>
      <p:sp>
        <p:nvSpPr>
          <p:cNvPr id="4" name="object 3">
            <a:extLst>
              <a:ext uri="{FF2B5EF4-FFF2-40B4-BE49-F238E27FC236}">
                <a16:creationId xmlns:a16="http://schemas.microsoft.com/office/drawing/2014/main" id="{21161282-11FA-EEDF-A17B-43C62C2696AB}"/>
              </a:ext>
            </a:extLst>
          </p:cNvPr>
          <p:cNvSpPr txBox="1"/>
          <p:nvPr/>
        </p:nvSpPr>
        <p:spPr>
          <a:xfrm>
            <a:off x="451308" y="1321340"/>
            <a:ext cx="2626261" cy="236603"/>
          </a:xfrm>
          <a:prstGeom prst="rect">
            <a:avLst/>
          </a:prstGeom>
          <a:solidFill>
            <a:schemeClr val="accent1"/>
          </a:solidFill>
        </p:spPr>
        <p:txBody>
          <a:bodyPr vert="horz" wrap="square" lIns="0" tIns="20955" rIns="0" bIns="0" rtlCol="0">
            <a:spAutoFit/>
          </a:bodyPr>
          <a:lstStyle/>
          <a:p>
            <a:pPr marL="90805">
              <a:lnSpc>
                <a:spcPct val="100000"/>
              </a:lnSpc>
              <a:spcBef>
                <a:spcPts val="165"/>
              </a:spcBef>
            </a:pPr>
            <a:r>
              <a:rPr lang="fr-FR" b="1" spc="-95" dirty="0">
                <a:solidFill>
                  <a:srgbClr val="FFFFFF"/>
                </a:solidFill>
                <a:latin typeface="Comfortaa" panose="020B0604020202020204" charset="0"/>
                <a:cs typeface="Tahoma"/>
              </a:rPr>
              <a:t>Types d’activités souhaitées </a:t>
            </a:r>
            <a:r>
              <a:rPr b="1" spc="-25" dirty="0">
                <a:solidFill>
                  <a:srgbClr val="FFFFFF"/>
                </a:solidFill>
                <a:latin typeface="Comfortaa" panose="020B0604020202020204" charset="0"/>
                <a:cs typeface="Tahoma"/>
              </a:rPr>
              <a:t> </a:t>
            </a:r>
            <a:r>
              <a:rPr b="1" spc="-155" dirty="0">
                <a:solidFill>
                  <a:srgbClr val="FFFFFF"/>
                </a:solidFill>
                <a:latin typeface="Comfortaa" panose="020B0604020202020204" charset="0"/>
                <a:cs typeface="Tahoma"/>
              </a:rPr>
              <a:t>:</a:t>
            </a:r>
            <a:endParaRPr dirty="0">
              <a:latin typeface="Comfortaa" panose="020B0604020202020204" charset="0"/>
              <a:cs typeface="Tahoma"/>
            </a:endParaRPr>
          </a:p>
        </p:txBody>
      </p:sp>
      <p:sp>
        <p:nvSpPr>
          <p:cNvPr id="7" name="ZoneTexte 6">
            <a:extLst>
              <a:ext uri="{FF2B5EF4-FFF2-40B4-BE49-F238E27FC236}">
                <a16:creationId xmlns:a16="http://schemas.microsoft.com/office/drawing/2014/main" id="{95A556FD-CD71-821E-851B-C8579E1DBECB}"/>
              </a:ext>
            </a:extLst>
          </p:cNvPr>
          <p:cNvSpPr txBox="1"/>
          <p:nvPr/>
        </p:nvSpPr>
        <p:spPr>
          <a:xfrm>
            <a:off x="-34625" y="1793597"/>
            <a:ext cx="8241384" cy="2970044"/>
          </a:xfrm>
          <a:prstGeom prst="rect">
            <a:avLst/>
          </a:prstGeom>
          <a:noFill/>
        </p:spPr>
        <p:txBody>
          <a:bodyPr wrap="square">
            <a:spAutoFit/>
          </a:bodyPr>
          <a:lstStyle/>
          <a:p>
            <a:pPr marL="470535" indent="-171450">
              <a:lnSpc>
                <a:spcPct val="100000"/>
              </a:lnSpc>
              <a:buFont typeface="Arial" panose="020B0604020202020204" pitchFamily="34" charset="0"/>
              <a:buChar char="•"/>
            </a:pPr>
            <a:r>
              <a:rPr lang="fr-FR" sz="1100" spc="-40" dirty="0">
                <a:solidFill>
                  <a:schemeClr val="bg2"/>
                </a:solidFill>
                <a:latin typeface="Comfortaa" panose="020B0604020202020204" charset="0"/>
                <a:cs typeface="Verdana"/>
              </a:rPr>
              <a:t>Notion de </a:t>
            </a:r>
            <a:r>
              <a:rPr lang="fr-FR" sz="1100" b="1" spc="-40" dirty="0">
                <a:solidFill>
                  <a:schemeClr val="bg2"/>
                </a:solidFill>
                <a:latin typeface="Comfortaa" panose="020B0604020202020204" charset="0"/>
                <a:cs typeface="Verdana"/>
              </a:rPr>
              <a:t>tiers-lieu</a:t>
            </a:r>
            <a:r>
              <a:rPr lang="fr-FR" sz="1100" spc="-40" dirty="0">
                <a:solidFill>
                  <a:schemeClr val="bg2"/>
                </a:solidFill>
                <a:latin typeface="Comfortaa" panose="020B0604020202020204" charset="0"/>
                <a:cs typeface="Verdana"/>
              </a:rPr>
              <a:t> </a:t>
            </a:r>
          </a:p>
          <a:p>
            <a:pPr marL="470535" indent="-171450">
              <a:lnSpc>
                <a:spcPct val="100000"/>
              </a:lnSpc>
              <a:buFont typeface="Arial" panose="020B0604020202020204" pitchFamily="34" charset="0"/>
              <a:buChar char="•"/>
            </a:pPr>
            <a:endParaRPr lang="fr-FR" sz="1100" spc="-40" dirty="0">
              <a:solidFill>
                <a:schemeClr val="bg2"/>
              </a:solidFill>
              <a:latin typeface="Comfortaa" panose="020B0604020202020204" charset="0"/>
              <a:cs typeface="Verdana"/>
            </a:endParaRPr>
          </a:p>
          <a:p>
            <a:pPr marL="470535" indent="-171450">
              <a:lnSpc>
                <a:spcPct val="100000"/>
              </a:lnSpc>
              <a:buFont typeface="Arial" panose="020B0604020202020204" pitchFamily="34" charset="0"/>
              <a:buChar char="•"/>
            </a:pPr>
            <a:r>
              <a:rPr lang="fr-FR" sz="1100" b="1" spc="-40" dirty="0">
                <a:solidFill>
                  <a:schemeClr val="bg2"/>
                </a:solidFill>
                <a:latin typeface="Comfortaa" panose="020B0604020202020204" charset="0"/>
                <a:cs typeface="Verdana"/>
              </a:rPr>
              <a:t>Activités conciliables </a:t>
            </a:r>
            <a:r>
              <a:rPr lang="fr-FR" sz="1100" spc="-40" dirty="0">
                <a:solidFill>
                  <a:schemeClr val="bg2"/>
                </a:solidFill>
                <a:latin typeface="Comfortaa" panose="020B0604020202020204" charset="0"/>
                <a:cs typeface="Verdana"/>
              </a:rPr>
              <a:t>avec la présence de logements</a:t>
            </a:r>
          </a:p>
          <a:p>
            <a:pPr marL="299085">
              <a:lnSpc>
                <a:spcPct val="100000"/>
              </a:lnSpc>
            </a:pPr>
            <a:endParaRPr lang="fr-FR" sz="1100" spc="-40" dirty="0">
              <a:solidFill>
                <a:schemeClr val="bg2"/>
              </a:solidFill>
              <a:latin typeface="Comfortaa" panose="020B0604020202020204" charset="0"/>
              <a:cs typeface="Verdana"/>
            </a:endParaRPr>
          </a:p>
          <a:p>
            <a:pPr marL="470535" indent="-171450">
              <a:lnSpc>
                <a:spcPct val="100000"/>
              </a:lnSpc>
              <a:buFont typeface="Arial" panose="020B0604020202020204" pitchFamily="34" charset="0"/>
              <a:buChar char="•"/>
            </a:pPr>
            <a:r>
              <a:rPr lang="fr-FR" sz="1100" b="1" spc="-40" dirty="0">
                <a:solidFill>
                  <a:schemeClr val="bg2"/>
                </a:solidFill>
                <a:latin typeface="Comfortaa" panose="020B0604020202020204" charset="0"/>
                <a:cs typeface="Verdana"/>
              </a:rPr>
              <a:t>Locaux d’activités </a:t>
            </a:r>
            <a:r>
              <a:rPr lang="fr-FR" sz="1100" spc="-40" dirty="0">
                <a:solidFill>
                  <a:schemeClr val="bg2"/>
                </a:solidFill>
                <a:latin typeface="Comfortaa" panose="020B0604020202020204" charset="0"/>
                <a:cs typeface="Verdana"/>
              </a:rPr>
              <a:t>pourraient intéresser </a:t>
            </a:r>
            <a:r>
              <a:rPr lang="fr-FR" sz="1100" spc="-40" dirty="0" err="1">
                <a:solidFill>
                  <a:schemeClr val="bg2"/>
                </a:solidFill>
                <a:latin typeface="Comfortaa" panose="020B0604020202020204" charset="0"/>
                <a:cs typeface="Verdana"/>
              </a:rPr>
              <a:t>Lemahieu</a:t>
            </a:r>
            <a:r>
              <a:rPr lang="fr-FR" sz="1100" spc="-40" dirty="0">
                <a:solidFill>
                  <a:schemeClr val="bg2"/>
                </a:solidFill>
                <a:latin typeface="Comfortaa" panose="020B0604020202020204" charset="0"/>
                <a:cs typeface="Verdana"/>
              </a:rPr>
              <a:t> (en face du site)</a:t>
            </a:r>
          </a:p>
          <a:p>
            <a:pPr marL="470535" indent="-171450">
              <a:lnSpc>
                <a:spcPct val="100000"/>
              </a:lnSpc>
              <a:buFont typeface="Arial" panose="020B0604020202020204" pitchFamily="34" charset="0"/>
              <a:buChar char="•"/>
            </a:pPr>
            <a:endParaRPr lang="fr-FR" sz="1100" spc="-40" dirty="0">
              <a:solidFill>
                <a:schemeClr val="bg2"/>
              </a:solidFill>
              <a:latin typeface="Comfortaa" panose="020B0604020202020204" charset="0"/>
              <a:cs typeface="Verdana"/>
            </a:endParaRPr>
          </a:p>
          <a:p>
            <a:pPr marL="470535" indent="-171450">
              <a:lnSpc>
                <a:spcPct val="100000"/>
              </a:lnSpc>
              <a:buFont typeface="Arial" panose="020B0604020202020204" pitchFamily="34" charset="0"/>
              <a:buChar char="•"/>
            </a:pPr>
            <a:r>
              <a:rPr lang="fr-FR" sz="1100" spc="-40" dirty="0">
                <a:solidFill>
                  <a:schemeClr val="bg2"/>
                </a:solidFill>
                <a:latin typeface="Comfortaa" panose="020B0604020202020204" charset="0"/>
                <a:cs typeface="Verdana"/>
              </a:rPr>
              <a:t>Lien autour du textile ?</a:t>
            </a:r>
          </a:p>
          <a:p>
            <a:pPr marL="470535" indent="-171450">
              <a:lnSpc>
                <a:spcPct val="100000"/>
              </a:lnSpc>
              <a:buFont typeface="Arial" panose="020B0604020202020204" pitchFamily="34" charset="0"/>
              <a:buChar char="•"/>
            </a:pPr>
            <a:endParaRPr lang="fr-FR" sz="1100" spc="-40" dirty="0">
              <a:solidFill>
                <a:schemeClr val="bg2"/>
              </a:solidFill>
              <a:latin typeface="Comfortaa" panose="020B0604020202020204" charset="0"/>
              <a:cs typeface="Verdana"/>
            </a:endParaRPr>
          </a:p>
          <a:p>
            <a:pPr marL="470535" indent="-171450">
              <a:lnSpc>
                <a:spcPct val="100000"/>
              </a:lnSpc>
              <a:buFont typeface="Arial" panose="020B0604020202020204" pitchFamily="34" charset="0"/>
              <a:buChar char="•"/>
            </a:pPr>
            <a:r>
              <a:rPr lang="fr-FR" sz="1100" spc="-40" dirty="0">
                <a:solidFill>
                  <a:schemeClr val="bg2"/>
                </a:solidFill>
                <a:latin typeface="Comfortaa" panose="020B0604020202020204" charset="0"/>
                <a:cs typeface="Verdana"/>
              </a:rPr>
              <a:t>Plein de choses à imaginer mais </a:t>
            </a:r>
            <a:r>
              <a:rPr lang="fr-FR" sz="1100" b="1" spc="-40" dirty="0">
                <a:solidFill>
                  <a:schemeClr val="bg2"/>
                </a:solidFill>
                <a:latin typeface="Comfortaa" panose="020B0604020202020204" charset="0"/>
                <a:cs typeface="Verdana"/>
              </a:rPr>
              <a:t>problématique des porteurs de projets</a:t>
            </a:r>
          </a:p>
          <a:p>
            <a:pPr marL="470535" indent="-171450">
              <a:lnSpc>
                <a:spcPct val="100000"/>
              </a:lnSpc>
              <a:buFont typeface="Arial" panose="020B0604020202020204" pitchFamily="34" charset="0"/>
              <a:buChar char="•"/>
            </a:pPr>
            <a:endParaRPr lang="fr-FR" sz="1100" spc="-40" dirty="0">
              <a:solidFill>
                <a:schemeClr val="bg2"/>
              </a:solidFill>
              <a:latin typeface="Comfortaa" panose="020B0604020202020204" charset="0"/>
              <a:cs typeface="Verdana"/>
            </a:endParaRPr>
          </a:p>
          <a:p>
            <a:pPr marL="470535" indent="-171450">
              <a:lnSpc>
                <a:spcPct val="100000"/>
              </a:lnSpc>
              <a:buFont typeface="Arial" panose="020B0604020202020204" pitchFamily="34" charset="0"/>
              <a:buChar char="•"/>
            </a:pPr>
            <a:r>
              <a:rPr lang="fr-FR" sz="1100" b="1" spc="-40" dirty="0">
                <a:solidFill>
                  <a:schemeClr val="bg2"/>
                </a:solidFill>
                <a:latin typeface="Comfortaa" panose="020B0604020202020204" charset="0"/>
                <a:cs typeface="Verdana"/>
              </a:rPr>
              <a:t>Lieu hybride / lieu modulaire</a:t>
            </a:r>
            <a:r>
              <a:rPr lang="fr-FR" sz="1100" spc="-40" dirty="0">
                <a:solidFill>
                  <a:schemeClr val="bg2"/>
                </a:solidFill>
                <a:latin typeface="Comfortaa" panose="020B0604020202020204" charset="0"/>
                <a:cs typeface="Verdana"/>
              </a:rPr>
              <a:t>, adaptable en fonction des usages du moment</a:t>
            </a:r>
          </a:p>
          <a:p>
            <a:pPr marL="470535" indent="-171450">
              <a:lnSpc>
                <a:spcPct val="100000"/>
              </a:lnSpc>
              <a:buFont typeface="Arial" panose="020B0604020202020204" pitchFamily="34" charset="0"/>
              <a:buChar char="•"/>
            </a:pPr>
            <a:endParaRPr lang="fr-FR" sz="1100" spc="-40" dirty="0">
              <a:solidFill>
                <a:schemeClr val="bg2"/>
              </a:solidFill>
              <a:latin typeface="Comfortaa" panose="020B0604020202020204" charset="0"/>
              <a:cs typeface="Verdana"/>
            </a:endParaRPr>
          </a:p>
          <a:p>
            <a:pPr marL="470535" indent="-171450">
              <a:lnSpc>
                <a:spcPct val="100000"/>
              </a:lnSpc>
              <a:buFont typeface="Arial" panose="020B0604020202020204" pitchFamily="34" charset="0"/>
              <a:buChar char="•"/>
            </a:pPr>
            <a:r>
              <a:rPr lang="fr-FR" sz="1100" b="1" spc="-40" dirty="0">
                <a:solidFill>
                  <a:schemeClr val="bg2"/>
                </a:solidFill>
                <a:latin typeface="Comfortaa" panose="020B0604020202020204" charset="0"/>
                <a:cs typeface="Verdana"/>
              </a:rPr>
              <a:t>Un restaurant</a:t>
            </a:r>
            <a:r>
              <a:rPr lang="fr-FR" sz="1100" spc="-40" dirty="0">
                <a:solidFill>
                  <a:schemeClr val="bg2"/>
                </a:solidFill>
                <a:latin typeface="Comfortaa" panose="020B0604020202020204" charset="0"/>
                <a:cs typeface="Verdana"/>
              </a:rPr>
              <a:t> ou des espaces de restauration semblent faire sens :</a:t>
            </a:r>
          </a:p>
          <a:p>
            <a:pPr marL="299085">
              <a:lnSpc>
                <a:spcPct val="100000"/>
              </a:lnSpc>
            </a:pPr>
            <a:r>
              <a:rPr lang="fr-FR" sz="1100" spc="-40" dirty="0">
                <a:solidFill>
                  <a:schemeClr val="bg2"/>
                </a:solidFill>
                <a:latin typeface="Comfortaa" panose="020B0604020202020204" charset="0"/>
                <a:cs typeface="Verdana"/>
              </a:rPr>
              <a:t>	-Recherche d’</a:t>
            </a:r>
            <a:r>
              <a:rPr lang="fr-FR" sz="1100" b="1" spc="-40" dirty="0">
                <a:solidFill>
                  <a:schemeClr val="bg2"/>
                </a:solidFill>
                <a:latin typeface="Comfortaa" panose="020B0604020202020204" charset="0"/>
                <a:cs typeface="Verdana"/>
              </a:rPr>
              <a:t>authenticité</a:t>
            </a:r>
            <a:r>
              <a:rPr lang="fr-FR" sz="1100" spc="-40" dirty="0">
                <a:solidFill>
                  <a:schemeClr val="bg2"/>
                </a:solidFill>
                <a:latin typeface="Comfortaa" panose="020B0604020202020204" charset="0"/>
                <a:cs typeface="Verdana"/>
              </a:rPr>
              <a:t>/de </a:t>
            </a:r>
            <a:r>
              <a:rPr lang="fr-FR" sz="1100" b="1" spc="-40" dirty="0">
                <a:solidFill>
                  <a:schemeClr val="bg2"/>
                </a:solidFill>
                <a:latin typeface="Comfortaa" panose="020B0604020202020204" charset="0"/>
                <a:cs typeface="Verdana"/>
              </a:rPr>
              <a:t>tradition</a:t>
            </a:r>
            <a:r>
              <a:rPr lang="fr-FR" sz="1100" spc="-40" dirty="0">
                <a:solidFill>
                  <a:schemeClr val="bg2"/>
                </a:solidFill>
                <a:latin typeface="Comfortaa" panose="020B0604020202020204" charset="0"/>
                <a:cs typeface="Verdana"/>
              </a:rPr>
              <a:t> : estaminet, …</a:t>
            </a:r>
          </a:p>
          <a:p>
            <a:pPr marL="299085">
              <a:lnSpc>
                <a:spcPct val="100000"/>
              </a:lnSpc>
            </a:pPr>
            <a:r>
              <a:rPr lang="fr-FR" sz="1100" spc="-40" dirty="0">
                <a:solidFill>
                  <a:schemeClr val="bg2"/>
                </a:solidFill>
                <a:latin typeface="Comfortaa" panose="020B0604020202020204" charset="0"/>
                <a:cs typeface="Verdana"/>
              </a:rPr>
              <a:t>	-Pertinent car </a:t>
            </a:r>
            <a:r>
              <a:rPr lang="fr-FR" sz="1100" b="1" spc="-40" dirty="0">
                <a:solidFill>
                  <a:schemeClr val="bg2"/>
                </a:solidFill>
                <a:latin typeface="Comfortaa" panose="020B0604020202020204" charset="0"/>
                <a:cs typeface="Verdana"/>
              </a:rPr>
              <a:t>proche d’entreprises </a:t>
            </a:r>
            <a:r>
              <a:rPr lang="fr-FR" sz="1100" spc="-40" dirty="0">
                <a:solidFill>
                  <a:schemeClr val="bg2"/>
                </a:solidFill>
                <a:latin typeface="Comfortaa" panose="020B0604020202020204" charset="0"/>
                <a:cs typeface="Verdana"/>
              </a:rPr>
              <a:t>et d’éventuels </a:t>
            </a:r>
            <a:r>
              <a:rPr lang="fr-FR" sz="1100" b="1" spc="-40" dirty="0">
                <a:solidFill>
                  <a:schemeClr val="bg2"/>
                </a:solidFill>
                <a:latin typeface="Comfortaa" panose="020B0604020202020204" charset="0"/>
                <a:cs typeface="Verdana"/>
              </a:rPr>
              <a:t>espaces de </a:t>
            </a:r>
            <a:r>
              <a:rPr lang="fr-FR" sz="1100" b="1" spc="-40" dirty="0" err="1">
                <a:solidFill>
                  <a:schemeClr val="bg2"/>
                </a:solidFill>
                <a:latin typeface="Comfortaa" panose="020B0604020202020204" charset="0"/>
                <a:cs typeface="Verdana"/>
              </a:rPr>
              <a:t>co-working</a:t>
            </a:r>
            <a:endParaRPr lang="fr-FR" sz="1100" b="1" spc="-40" dirty="0">
              <a:solidFill>
                <a:schemeClr val="bg2"/>
              </a:solidFill>
              <a:latin typeface="Comfortaa" panose="020B0604020202020204" charset="0"/>
              <a:cs typeface="Verdana"/>
            </a:endParaRPr>
          </a:p>
          <a:p>
            <a:pPr marL="470535" indent="-171450">
              <a:lnSpc>
                <a:spcPct val="100000"/>
              </a:lnSpc>
              <a:buFont typeface="Arial" panose="020B0604020202020204" pitchFamily="34" charset="0"/>
              <a:buChar char="•"/>
            </a:pPr>
            <a:endParaRPr lang="fr-FR" sz="1100" spc="-40" dirty="0">
              <a:solidFill>
                <a:schemeClr val="bg2"/>
              </a:solidFill>
              <a:latin typeface="Comfortaa" panose="020B0604020202020204" charset="0"/>
              <a:cs typeface="Verdana"/>
            </a:endParaRPr>
          </a:p>
          <a:p>
            <a:pPr marL="470535" indent="-171450">
              <a:lnSpc>
                <a:spcPct val="100000"/>
              </a:lnSpc>
              <a:buFont typeface="Arial" panose="020B0604020202020204" pitchFamily="34" charset="0"/>
              <a:buChar char="•"/>
            </a:pPr>
            <a:r>
              <a:rPr lang="fr-FR" sz="1100" b="1" spc="-40" dirty="0">
                <a:solidFill>
                  <a:schemeClr val="bg2"/>
                </a:solidFill>
                <a:latin typeface="Comfortaa" panose="020B0604020202020204" charset="0"/>
                <a:cs typeface="Verdana"/>
              </a:rPr>
              <a:t>Lien avec l’environnement/les pratiques agricoles</a:t>
            </a:r>
            <a:endParaRPr lang="fr-FR" sz="1100" b="1" dirty="0">
              <a:solidFill>
                <a:schemeClr val="bg2"/>
              </a:solidFill>
              <a:latin typeface="Comfortaa" panose="020B0604020202020204" charset="0"/>
              <a:cs typeface="Verdana"/>
            </a:endParaRPr>
          </a:p>
        </p:txBody>
      </p:sp>
    </p:spTree>
    <p:extLst>
      <p:ext uri="{BB962C8B-B14F-4D97-AF65-F5344CB8AC3E}">
        <p14:creationId xmlns:p14="http://schemas.microsoft.com/office/powerpoint/2010/main" val="3416878991"/>
      </p:ext>
    </p:extLst>
  </p:cSld>
  <p:clrMapOvr>
    <a:masterClrMapping/>
  </p:clrMapOvr>
</p:sld>
</file>

<file path=ppt/theme/theme1.xml><?xml version="1.0" encoding="utf-8"?>
<a:theme xmlns:a="http://schemas.openxmlformats.org/drawingml/2006/main" name="Pop">
  <a:themeElements>
    <a:clrScheme name="Pop">
      <a:dk1>
        <a:srgbClr val="F8E71C"/>
      </a:dk1>
      <a:lt1>
        <a:srgbClr val="FFFFFF"/>
      </a:lt1>
      <a:dk2>
        <a:srgbClr val="000000"/>
      </a:dk2>
      <a:lt2>
        <a:srgbClr val="D9D9D9"/>
      </a:lt2>
      <a:accent1>
        <a:srgbClr val="666666"/>
      </a:accent1>
      <a:accent2>
        <a:srgbClr val="483165"/>
      </a:accent2>
      <a:accent3>
        <a:srgbClr val="EB1E95"/>
      </a:accent3>
      <a:accent4>
        <a:srgbClr val="0F9D58"/>
      </a:accent4>
      <a:accent5>
        <a:srgbClr val="01AFD1"/>
      </a:accent5>
      <a:accent6>
        <a:srgbClr val="9C27B0"/>
      </a:accent6>
      <a:hlink>
        <a:srgbClr val="01AFD1"/>
      </a:hlink>
      <a:folHlink>
        <a:srgbClr val="01AF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857</TotalTime>
  <Words>2553</Words>
  <Application>Microsoft Office PowerPoint</Application>
  <PresentationFormat>Affichage à l'écran (16:9)</PresentationFormat>
  <Paragraphs>518</Paragraphs>
  <Slides>29</Slides>
  <Notes>28</Notes>
  <HiddenSlides>0</HiddenSlides>
  <MMClips>0</MMClips>
  <ScaleCrop>false</ScaleCrop>
  <HeadingPairs>
    <vt:vector size="6" baseType="variant">
      <vt:variant>
        <vt:lpstr>Polices utilisées</vt:lpstr>
      </vt:variant>
      <vt:variant>
        <vt:i4>13</vt:i4>
      </vt:variant>
      <vt:variant>
        <vt:lpstr>Thème</vt:lpstr>
      </vt:variant>
      <vt:variant>
        <vt:i4>1</vt:i4>
      </vt:variant>
      <vt:variant>
        <vt:lpstr>Titres des diapositives</vt:lpstr>
      </vt:variant>
      <vt:variant>
        <vt:i4>29</vt:i4>
      </vt:variant>
    </vt:vector>
  </HeadingPairs>
  <TitlesOfParts>
    <vt:vector size="43" baseType="lpstr">
      <vt:lpstr>Playfair Display</vt:lpstr>
      <vt:lpstr>Comfortaa</vt:lpstr>
      <vt:lpstr>Wingdings</vt:lpstr>
      <vt:lpstr>Tahoma</vt:lpstr>
      <vt:lpstr>Courier New</vt:lpstr>
      <vt:lpstr>Montserrat</vt:lpstr>
      <vt:lpstr>Oswald</vt:lpstr>
      <vt:lpstr>Bebas Neue</vt:lpstr>
      <vt:lpstr>Barlow</vt:lpstr>
      <vt:lpstr>Calibri</vt:lpstr>
      <vt:lpstr>Arial</vt:lpstr>
      <vt:lpstr>Arial MT</vt:lpstr>
      <vt:lpstr>Verdana</vt:lpstr>
      <vt:lpstr>Pop</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Marjorie COUROUBLE</dc:creator>
  <cp:lastModifiedBy>Aude FERET</cp:lastModifiedBy>
  <cp:revision>22</cp:revision>
  <dcterms:modified xsi:type="dcterms:W3CDTF">2022-11-16T16:49:48Z</dcterms:modified>
</cp:coreProperties>
</file>